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84" r:id="rId4"/>
    <p:sldId id="258" r:id="rId5"/>
    <p:sldId id="290" r:id="rId6"/>
    <p:sldId id="289" r:id="rId7"/>
    <p:sldId id="297" r:id="rId8"/>
    <p:sldId id="296" r:id="rId9"/>
    <p:sldId id="295" r:id="rId10"/>
    <p:sldId id="294" r:id="rId11"/>
    <p:sldId id="293" r:id="rId12"/>
    <p:sldId id="291" r:id="rId13"/>
    <p:sldId id="292" r:id="rId14"/>
    <p:sldId id="285" r:id="rId15"/>
    <p:sldId id="280" r:id="rId16"/>
    <p:sldId id="281" r:id="rId17"/>
    <p:sldId id="282" r:id="rId18"/>
    <p:sldId id="283" r:id="rId19"/>
    <p:sldId id="286" r:id="rId20"/>
    <p:sldId id="287" r:id="rId21"/>
    <p:sldId id="288" r:id="rId22"/>
    <p:sldId id="421" r:id="rId23"/>
    <p:sldId id="422" r:id="rId24"/>
    <p:sldId id="423" r:id="rId25"/>
    <p:sldId id="298" r:id="rId26"/>
    <p:sldId id="299" r:id="rId27"/>
    <p:sldId id="304" r:id="rId28"/>
    <p:sldId id="300" r:id="rId29"/>
    <p:sldId id="301" r:id="rId30"/>
    <p:sldId id="302" r:id="rId31"/>
    <p:sldId id="303" r:id="rId32"/>
    <p:sldId id="305" r:id="rId33"/>
    <p:sldId id="306" r:id="rId34"/>
    <p:sldId id="307" r:id="rId35"/>
    <p:sldId id="308" r:id="rId36"/>
    <p:sldId id="309" r:id="rId37"/>
    <p:sldId id="310" r:id="rId38"/>
    <p:sldId id="311" r:id="rId39"/>
    <p:sldId id="312" r:id="rId40"/>
    <p:sldId id="351" r:id="rId41"/>
    <p:sldId id="352" r:id="rId42"/>
    <p:sldId id="353" r:id="rId43"/>
    <p:sldId id="354" r:id="rId44"/>
    <p:sldId id="355" r:id="rId45"/>
    <p:sldId id="356" r:id="rId46"/>
    <p:sldId id="357" r:id="rId47"/>
    <p:sldId id="313" r:id="rId48"/>
    <p:sldId id="358" r:id="rId49"/>
    <p:sldId id="359" r:id="rId50"/>
    <p:sldId id="314" r:id="rId51"/>
    <p:sldId id="360" r:id="rId52"/>
    <p:sldId id="361" r:id="rId53"/>
    <p:sldId id="362" r:id="rId54"/>
    <p:sldId id="363" r:id="rId55"/>
    <p:sldId id="366" r:id="rId56"/>
    <p:sldId id="367" r:id="rId57"/>
    <p:sldId id="364" r:id="rId58"/>
    <p:sldId id="365" r:id="rId59"/>
    <p:sldId id="368" r:id="rId60"/>
    <p:sldId id="373" r:id="rId61"/>
    <p:sldId id="369" r:id="rId62"/>
    <p:sldId id="371" r:id="rId63"/>
    <p:sldId id="370" r:id="rId64"/>
    <p:sldId id="372" r:id="rId65"/>
    <p:sldId id="315" r:id="rId66"/>
    <p:sldId id="316" r:id="rId67"/>
    <p:sldId id="317" r:id="rId68"/>
    <p:sldId id="374" r:id="rId69"/>
    <p:sldId id="375" r:id="rId70"/>
    <p:sldId id="376" r:id="rId71"/>
    <p:sldId id="377" r:id="rId72"/>
    <p:sldId id="378" r:id="rId73"/>
    <p:sldId id="379" r:id="rId74"/>
    <p:sldId id="380" r:id="rId75"/>
    <p:sldId id="381" r:id="rId76"/>
    <p:sldId id="382" r:id="rId77"/>
    <p:sldId id="383" r:id="rId78"/>
    <p:sldId id="384" r:id="rId79"/>
    <p:sldId id="385" r:id="rId80"/>
    <p:sldId id="386" r:id="rId81"/>
    <p:sldId id="387" r:id="rId82"/>
    <p:sldId id="388" r:id="rId83"/>
    <p:sldId id="389" r:id="rId84"/>
    <p:sldId id="390" r:id="rId85"/>
    <p:sldId id="391" r:id="rId86"/>
    <p:sldId id="318" r:id="rId87"/>
    <p:sldId id="319" r:id="rId88"/>
    <p:sldId id="320" r:id="rId89"/>
    <p:sldId id="321" r:id="rId90"/>
    <p:sldId id="322" r:id="rId91"/>
    <p:sldId id="323" r:id="rId92"/>
    <p:sldId id="324" r:id="rId93"/>
    <p:sldId id="325" r:id="rId94"/>
    <p:sldId id="326" r:id="rId95"/>
    <p:sldId id="392" r:id="rId96"/>
    <p:sldId id="393" r:id="rId97"/>
    <p:sldId id="394" r:id="rId98"/>
    <p:sldId id="328" r:id="rId99"/>
    <p:sldId id="329" r:id="rId100"/>
    <p:sldId id="330" r:id="rId101"/>
    <p:sldId id="331" r:id="rId102"/>
    <p:sldId id="332" r:id="rId103"/>
    <p:sldId id="333" r:id="rId104"/>
    <p:sldId id="334" r:id="rId105"/>
    <p:sldId id="335" r:id="rId106"/>
    <p:sldId id="336" r:id="rId107"/>
    <p:sldId id="337" r:id="rId108"/>
    <p:sldId id="395" r:id="rId109"/>
    <p:sldId id="396" r:id="rId110"/>
    <p:sldId id="397" r:id="rId111"/>
    <p:sldId id="398" r:id="rId112"/>
    <p:sldId id="399" r:id="rId113"/>
    <p:sldId id="400" r:id="rId114"/>
    <p:sldId id="401" r:id="rId115"/>
    <p:sldId id="402" r:id="rId116"/>
    <p:sldId id="403" r:id="rId117"/>
    <p:sldId id="404" r:id="rId118"/>
    <p:sldId id="405" r:id="rId119"/>
    <p:sldId id="406" r:id="rId120"/>
    <p:sldId id="407" r:id="rId121"/>
    <p:sldId id="412" r:id="rId122"/>
    <p:sldId id="408" r:id="rId123"/>
    <p:sldId id="409" r:id="rId124"/>
    <p:sldId id="410" r:id="rId125"/>
    <p:sldId id="338" r:id="rId126"/>
    <p:sldId id="339" r:id="rId127"/>
    <p:sldId id="340" r:id="rId128"/>
    <p:sldId id="341" r:id="rId129"/>
    <p:sldId id="342" r:id="rId130"/>
    <p:sldId id="343" r:id="rId131"/>
    <p:sldId id="413" r:id="rId132"/>
    <p:sldId id="416" r:id="rId133"/>
    <p:sldId id="414" r:id="rId134"/>
    <p:sldId id="415" r:id="rId135"/>
    <p:sldId id="344" r:id="rId136"/>
    <p:sldId id="417" r:id="rId137"/>
    <p:sldId id="349" r:id="rId138"/>
    <p:sldId id="345" r:id="rId139"/>
    <p:sldId id="346" r:id="rId140"/>
    <p:sldId id="347" r:id="rId141"/>
    <p:sldId id="419" r:id="rId142"/>
    <p:sldId id="348" r:id="rId143"/>
    <p:sldId id="418" r:id="rId144"/>
    <p:sldId id="420" r:id="rId1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84"/>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tableStyles" Target="tableStyles.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diagrams/_rels/data1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_rels/drawing13.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4BF439-3014-4E30-9DAF-A104883724D8}"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F7C33B0-7BEC-48CD-95AA-89FE285C2B07}">
      <dgm:prSet/>
      <dgm:spPr/>
      <dgm:t>
        <a:bodyPr/>
        <a:lstStyle/>
        <a:p>
          <a:r>
            <a:rPr lang="en-US"/>
            <a:t>What is;</a:t>
          </a:r>
        </a:p>
      </dgm:t>
    </dgm:pt>
    <dgm:pt modelId="{19564911-B4E2-4963-B741-665BFC87FCD8}" type="parTrans" cxnId="{C3E7E211-4846-4197-B1FB-D71574F817EA}">
      <dgm:prSet/>
      <dgm:spPr/>
      <dgm:t>
        <a:bodyPr/>
        <a:lstStyle/>
        <a:p>
          <a:endParaRPr lang="en-US"/>
        </a:p>
      </dgm:t>
    </dgm:pt>
    <dgm:pt modelId="{E9203EC7-9D00-4F0A-8871-180BCC089746}" type="sibTrans" cxnId="{C3E7E211-4846-4197-B1FB-D71574F817EA}">
      <dgm:prSet/>
      <dgm:spPr/>
      <dgm:t>
        <a:bodyPr/>
        <a:lstStyle/>
        <a:p>
          <a:endParaRPr lang="en-US"/>
        </a:p>
      </dgm:t>
    </dgm:pt>
    <dgm:pt modelId="{7DF916D8-13D5-49B8-9B61-C372941AED56}">
      <dgm:prSet/>
      <dgm:spPr/>
      <dgm:t>
        <a:bodyPr/>
        <a:lstStyle/>
        <a:p>
          <a:r>
            <a:rPr lang="en-US"/>
            <a:t>ego? </a:t>
          </a:r>
        </a:p>
      </dgm:t>
    </dgm:pt>
    <dgm:pt modelId="{D13F71A1-AEE9-40B8-A7A4-C256228F953F}" type="parTrans" cxnId="{5DAE164A-5BC9-48CF-BA16-A1D8F6EF0C4A}">
      <dgm:prSet/>
      <dgm:spPr/>
      <dgm:t>
        <a:bodyPr/>
        <a:lstStyle/>
        <a:p>
          <a:endParaRPr lang="en-US"/>
        </a:p>
      </dgm:t>
    </dgm:pt>
    <dgm:pt modelId="{4AA09257-A5E4-4FCD-9628-B4B3B18BEB65}" type="sibTrans" cxnId="{5DAE164A-5BC9-48CF-BA16-A1D8F6EF0C4A}">
      <dgm:prSet/>
      <dgm:spPr/>
      <dgm:t>
        <a:bodyPr/>
        <a:lstStyle/>
        <a:p>
          <a:endParaRPr lang="en-US"/>
        </a:p>
      </dgm:t>
    </dgm:pt>
    <dgm:pt modelId="{BBC507F1-1A49-44A6-98B5-EACBBCB7B850}">
      <dgm:prSet/>
      <dgm:spPr/>
      <dgm:t>
        <a:bodyPr/>
        <a:lstStyle/>
        <a:p>
          <a:r>
            <a:rPr lang="en-US"/>
            <a:t>pride?</a:t>
          </a:r>
        </a:p>
      </dgm:t>
    </dgm:pt>
    <dgm:pt modelId="{D23AD93D-1A6D-4C34-AD3F-27110CB4BB80}" type="parTrans" cxnId="{D8695267-CE7F-42E5-BB0C-F5CB261DCD23}">
      <dgm:prSet/>
      <dgm:spPr/>
      <dgm:t>
        <a:bodyPr/>
        <a:lstStyle/>
        <a:p>
          <a:endParaRPr lang="en-US"/>
        </a:p>
      </dgm:t>
    </dgm:pt>
    <dgm:pt modelId="{DE9FD88E-E7D6-46B0-925B-125909DEA0D4}" type="sibTrans" cxnId="{D8695267-CE7F-42E5-BB0C-F5CB261DCD23}">
      <dgm:prSet/>
      <dgm:spPr/>
      <dgm:t>
        <a:bodyPr/>
        <a:lstStyle/>
        <a:p>
          <a:endParaRPr lang="en-US"/>
        </a:p>
      </dgm:t>
    </dgm:pt>
    <dgm:pt modelId="{B0A83188-5D80-451C-A3CE-F4872E82F2F9}">
      <dgm:prSet/>
      <dgm:spPr/>
      <dgm:t>
        <a:bodyPr/>
        <a:lstStyle/>
        <a:p>
          <a:r>
            <a:rPr lang="en-US"/>
            <a:t>Arrogance?</a:t>
          </a:r>
        </a:p>
      </dgm:t>
    </dgm:pt>
    <dgm:pt modelId="{0D3B9F04-47FD-4B88-A955-3E50221FB14C}" type="parTrans" cxnId="{71CD73A7-3F49-4888-B3FF-7E3B7D3BBB23}">
      <dgm:prSet/>
      <dgm:spPr/>
      <dgm:t>
        <a:bodyPr/>
        <a:lstStyle/>
        <a:p>
          <a:endParaRPr lang="en-US"/>
        </a:p>
      </dgm:t>
    </dgm:pt>
    <dgm:pt modelId="{6A6EE8DE-542C-4D42-BA32-B0F5CA88B0E1}" type="sibTrans" cxnId="{71CD73A7-3F49-4888-B3FF-7E3B7D3BBB23}">
      <dgm:prSet/>
      <dgm:spPr/>
      <dgm:t>
        <a:bodyPr/>
        <a:lstStyle/>
        <a:p>
          <a:endParaRPr lang="en-US"/>
        </a:p>
      </dgm:t>
    </dgm:pt>
    <dgm:pt modelId="{099CF201-1626-42D8-909A-A43019B5FA17}">
      <dgm:prSet/>
      <dgm:spPr/>
      <dgm:t>
        <a:bodyPr/>
        <a:lstStyle/>
        <a:p>
          <a:r>
            <a:rPr lang="en-US"/>
            <a:t>Selfishness?</a:t>
          </a:r>
        </a:p>
      </dgm:t>
    </dgm:pt>
    <dgm:pt modelId="{5510DA89-BF3A-46A0-9D7B-BCE2945B8BB9}" type="parTrans" cxnId="{F79C6DAA-B75A-4597-A5AB-4F3A58A42E0E}">
      <dgm:prSet/>
      <dgm:spPr/>
      <dgm:t>
        <a:bodyPr/>
        <a:lstStyle/>
        <a:p>
          <a:endParaRPr lang="en-US"/>
        </a:p>
      </dgm:t>
    </dgm:pt>
    <dgm:pt modelId="{8CA7942A-10D5-47CE-AEEC-301D0E617B6B}" type="sibTrans" cxnId="{F79C6DAA-B75A-4597-A5AB-4F3A58A42E0E}">
      <dgm:prSet/>
      <dgm:spPr/>
      <dgm:t>
        <a:bodyPr/>
        <a:lstStyle/>
        <a:p>
          <a:endParaRPr lang="en-US"/>
        </a:p>
      </dgm:t>
    </dgm:pt>
    <dgm:pt modelId="{E56D93C8-A2A2-EC48-B2AB-7AD6C83766FC}" type="pres">
      <dgm:prSet presAssocID="{1B4BF439-3014-4E30-9DAF-A104883724D8}" presName="linear" presStyleCnt="0">
        <dgm:presLayoutVars>
          <dgm:animLvl val="lvl"/>
          <dgm:resizeHandles val="exact"/>
        </dgm:presLayoutVars>
      </dgm:prSet>
      <dgm:spPr/>
    </dgm:pt>
    <dgm:pt modelId="{0BB45CE6-CB54-9140-8E2C-D503DF13D9E2}" type="pres">
      <dgm:prSet presAssocID="{3F7C33B0-7BEC-48CD-95AA-89FE285C2B07}" presName="parentText" presStyleLbl="node1" presStyleIdx="0" presStyleCnt="5">
        <dgm:presLayoutVars>
          <dgm:chMax val="0"/>
          <dgm:bulletEnabled val="1"/>
        </dgm:presLayoutVars>
      </dgm:prSet>
      <dgm:spPr/>
    </dgm:pt>
    <dgm:pt modelId="{DABAF38D-D56E-BF4C-97AF-E2A613DF3021}" type="pres">
      <dgm:prSet presAssocID="{E9203EC7-9D00-4F0A-8871-180BCC089746}" presName="spacer" presStyleCnt="0"/>
      <dgm:spPr/>
    </dgm:pt>
    <dgm:pt modelId="{31B91AE8-BB0C-0F45-8FF7-EBBC061948B6}" type="pres">
      <dgm:prSet presAssocID="{7DF916D8-13D5-49B8-9B61-C372941AED56}" presName="parentText" presStyleLbl="node1" presStyleIdx="1" presStyleCnt="5">
        <dgm:presLayoutVars>
          <dgm:chMax val="0"/>
          <dgm:bulletEnabled val="1"/>
        </dgm:presLayoutVars>
      </dgm:prSet>
      <dgm:spPr/>
    </dgm:pt>
    <dgm:pt modelId="{7E9E9878-6BAA-C148-8F40-2A76CB0D378E}" type="pres">
      <dgm:prSet presAssocID="{4AA09257-A5E4-4FCD-9628-B4B3B18BEB65}" presName="spacer" presStyleCnt="0"/>
      <dgm:spPr/>
    </dgm:pt>
    <dgm:pt modelId="{62A8C962-3733-5542-8283-2917A32697E5}" type="pres">
      <dgm:prSet presAssocID="{BBC507F1-1A49-44A6-98B5-EACBBCB7B850}" presName="parentText" presStyleLbl="node1" presStyleIdx="2" presStyleCnt="5">
        <dgm:presLayoutVars>
          <dgm:chMax val="0"/>
          <dgm:bulletEnabled val="1"/>
        </dgm:presLayoutVars>
      </dgm:prSet>
      <dgm:spPr/>
    </dgm:pt>
    <dgm:pt modelId="{DBFE582E-53DE-1A4F-B0DD-522BB77ECA0E}" type="pres">
      <dgm:prSet presAssocID="{DE9FD88E-E7D6-46B0-925B-125909DEA0D4}" presName="spacer" presStyleCnt="0"/>
      <dgm:spPr/>
    </dgm:pt>
    <dgm:pt modelId="{B04EC4E3-B573-784A-AF11-AB42BB5962F9}" type="pres">
      <dgm:prSet presAssocID="{B0A83188-5D80-451C-A3CE-F4872E82F2F9}" presName="parentText" presStyleLbl="node1" presStyleIdx="3" presStyleCnt="5">
        <dgm:presLayoutVars>
          <dgm:chMax val="0"/>
          <dgm:bulletEnabled val="1"/>
        </dgm:presLayoutVars>
      </dgm:prSet>
      <dgm:spPr/>
    </dgm:pt>
    <dgm:pt modelId="{BBB100A1-8C30-AB42-8E08-58989CB32A7B}" type="pres">
      <dgm:prSet presAssocID="{6A6EE8DE-542C-4D42-BA32-B0F5CA88B0E1}" presName="spacer" presStyleCnt="0"/>
      <dgm:spPr/>
    </dgm:pt>
    <dgm:pt modelId="{6CB0BEA2-9EC9-824A-B31D-B54E5562880C}" type="pres">
      <dgm:prSet presAssocID="{099CF201-1626-42D8-909A-A43019B5FA17}" presName="parentText" presStyleLbl="node1" presStyleIdx="4" presStyleCnt="5">
        <dgm:presLayoutVars>
          <dgm:chMax val="0"/>
          <dgm:bulletEnabled val="1"/>
        </dgm:presLayoutVars>
      </dgm:prSet>
      <dgm:spPr/>
    </dgm:pt>
  </dgm:ptLst>
  <dgm:cxnLst>
    <dgm:cxn modelId="{C3E7E211-4846-4197-B1FB-D71574F817EA}" srcId="{1B4BF439-3014-4E30-9DAF-A104883724D8}" destId="{3F7C33B0-7BEC-48CD-95AA-89FE285C2B07}" srcOrd="0" destOrd="0" parTransId="{19564911-B4E2-4963-B741-665BFC87FCD8}" sibTransId="{E9203EC7-9D00-4F0A-8871-180BCC089746}"/>
    <dgm:cxn modelId="{5DAE164A-5BC9-48CF-BA16-A1D8F6EF0C4A}" srcId="{1B4BF439-3014-4E30-9DAF-A104883724D8}" destId="{7DF916D8-13D5-49B8-9B61-C372941AED56}" srcOrd="1" destOrd="0" parTransId="{D13F71A1-AEE9-40B8-A7A4-C256228F953F}" sibTransId="{4AA09257-A5E4-4FCD-9628-B4B3B18BEB65}"/>
    <dgm:cxn modelId="{8B8FCD50-99B6-1249-A724-8202C2DD8B1D}" type="presOf" srcId="{1B4BF439-3014-4E30-9DAF-A104883724D8}" destId="{E56D93C8-A2A2-EC48-B2AB-7AD6C83766FC}" srcOrd="0" destOrd="0" presId="urn:microsoft.com/office/officeart/2005/8/layout/vList2"/>
    <dgm:cxn modelId="{7ED8F55B-6440-E148-81A8-8F09B3F620CC}" type="presOf" srcId="{B0A83188-5D80-451C-A3CE-F4872E82F2F9}" destId="{B04EC4E3-B573-784A-AF11-AB42BB5962F9}" srcOrd="0" destOrd="0" presId="urn:microsoft.com/office/officeart/2005/8/layout/vList2"/>
    <dgm:cxn modelId="{822C5F5C-C413-AD4A-85D2-979CA9A53ACA}" type="presOf" srcId="{BBC507F1-1A49-44A6-98B5-EACBBCB7B850}" destId="{62A8C962-3733-5542-8283-2917A32697E5}" srcOrd="0" destOrd="0" presId="urn:microsoft.com/office/officeart/2005/8/layout/vList2"/>
    <dgm:cxn modelId="{D8695267-CE7F-42E5-BB0C-F5CB261DCD23}" srcId="{1B4BF439-3014-4E30-9DAF-A104883724D8}" destId="{BBC507F1-1A49-44A6-98B5-EACBBCB7B850}" srcOrd="2" destOrd="0" parTransId="{D23AD93D-1A6D-4C34-AD3F-27110CB4BB80}" sibTransId="{DE9FD88E-E7D6-46B0-925B-125909DEA0D4}"/>
    <dgm:cxn modelId="{71CD73A7-3F49-4888-B3FF-7E3B7D3BBB23}" srcId="{1B4BF439-3014-4E30-9DAF-A104883724D8}" destId="{B0A83188-5D80-451C-A3CE-F4872E82F2F9}" srcOrd="3" destOrd="0" parTransId="{0D3B9F04-47FD-4B88-A955-3E50221FB14C}" sibTransId="{6A6EE8DE-542C-4D42-BA32-B0F5CA88B0E1}"/>
    <dgm:cxn modelId="{F79C6DAA-B75A-4597-A5AB-4F3A58A42E0E}" srcId="{1B4BF439-3014-4E30-9DAF-A104883724D8}" destId="{099CF201-1626-42D8-909A-A43019B5FA17}" srcOrd="4" destOrd="0" parTransId="{5510DA89-BF3A-46A0-9D7B-BCE2945B8BB9}" sibTransId="{8CA7942A-10D5-47CE-AEEC-301D0E617B6B}"/>
    <dgm:cxn modelId="{93078DCB-F431-3D43-AC5B-512B57444C4C}" type="presOf" srcId="{7DF916D8-13D5-49B8-9B61-C372941AED56}" destId="{31B91AE8-BB0C-0F45-8FF7-EBBC061948B6}" srcOrd="0" destOrd="0" presId="urn:microsoft.com/office/officeart/2005/8/layout/vList2"/>
    <dgm:cxn modelId="{D6AC0CE9-73FE-334B-BA3F-66E1DF531D8A}" type="presOf" srcId="{3F7C33B0-7BEC-48CD-95AA-89FE285C2B07}" destId="{0BB45CE6-CB54-9140-8E2C-D503DF13D9E2}" srcOrd="0" destOrd="0" presId="urn:microsoft.com/office/officeart/2005/8/layout/vList2"/>
    <dgm:cxn modelId="{8A151BF0-89DE-D74D-99F3-7F4F1CE8E17E}" type="presOf" srcId="{099CF201-1626-42D8-909A-A43019B5FA17}" destId="{6CB0BEA2-9EC9-824A-B31D-B54E5562880C}" srcOrd="0" destOrd="0" presId="urn:microsoft.com/office/officeart/2005/8/layout/vList2"/>
    <dgm:cxn modelId="{440578D9-49EA-7E49-AD60-E766B410F765}" type="presParOf" srcId="{E56D93C8-A2A2-EC48-B2AB-7AD6C83766FC}" destId="{0BB45CE6-CB54-9140-8E2C-D503DF13D9E2}" srcOrd="0" destOrd="0" presId="urn:microsoft.com/office/officeart/2005/8/layout/vList2"/>
    <dgm:cxn modelId="{BED76163-A15B-AA44-9A6C-27DF09E90710}" type="presParOf" srcId="{E56D93C8-A2A2-EC48-B2AB-7AD6C83766FC}" destId="{DABAF38D-D56E-BF4C-97AF-E2A613DF3021}" srcOrd="1" destOrd="0" presId="urn:microsoft.com/office/officeart/2005/8/layout/vList2"/>
    <dgm:cxn modelId="{DBE2E132-1A0D-C846-9BEF-D5C0C2511DFA}" type="presParOf" srcId="{E56D93C8-A2A2-EC48-B2AB-7AD6C83766FC}" destId="{31B91AE8-BB0C-0F45-8FF7-EBBC061948B6}" srcOrd="2" destOrd="0" presId="urn:microsoft.com/office/officeart/2005/8/layout/vList2"/>
    <dgm:cxn modelId="{6B6C9279-E365-A748-8441-F4A2856E7BFC}" type="presParOf" srcId="{E56D93C8-A2A2-EC48-B2AB-7AD6C83766FC}" destId="{7E9E9878-6BAA-C148-8F40-2A76CB0D378E}" srcOrd="3" destOrd="0" presId="urn:microsoft.com/office/officeart/2005/8/layout/vList2"/>
    <dgm:cxn modelId="{2F62BC8B-2172-2C40-9854-CC1568F16C46}" type="presParOf" srcId="{E56D93C8-A2A2-EC48-B2AB-7AD6C83766FC}" destId="{62A8C962-3733-5542-8283-2917A32697E5}" srcOrd="4" destOrd="0" presId="urn:microsoft.com/office/officeart/2005/8/layout/vList2"/>
    <dgm:cxn modelId="{E4B16700-B261-2944-A6AD-E07F9F6789E2}" type="presParOf" srcId="{E56D93C8-A2A2-EC48-B2AB-7AD6C83766FC}" destId="{DBFE582E-53DE-1A4F-B0DD-522BB77ECA0E}" srcOrd="5" destOrd="0" presId="urn:microsoft.com/office/officeart/2005/8/layout/vList2"/>
    <dgm:cxn modelId="{81044752-8F8B-1D4F-97B1-D5485353F4F2}" type="presParOf" srcId="{E56D93C8-A2A2-EC48-B2AB-7AD6C83766FC}" destId="{B04EC4E3-B573-784A-AF11-AB42BB5962F9}" srcOrd="6" destOrd="0" presId="urn:microsoft.com/office/officeart/2005/8/layout/vList2"/>
    <dgm:cxn modelId="{E8458D4F-D40C-214E-9971-A7C19E6F3259}" type="presParOf" srcId="{E56D93C8-A2A2-EC48-B2AB-7AD6C83766FC}" destId="{BBB100A1-8C30-AB42-8E08-58989CB32A7B}" srcOrd="7" destOrd="0" presId="urn:microsoft.com/office/officeart/2005/8/layout/vList2"/>
    <dgm:cxn modelId="{02E1B3BC-AE6F-8646-A757-CDFED50BAC90}" type="presParOf" srcId="{E56D93C8-A2A2-EC48-B2AB-7AD6C83766FC}" destId="{6CB0BEA2-9EC9-824A-B31D-B54E5562880C}" srcOrd="8"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356497F-19D2-45F3-B724-734B18C3C3AC}"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7CB6E0C6-106D-48E7-9D53-D83EF88B1E0F}">
      <dgm:prSet/>
      <dgm:spPr/>
      <dgm:t>
        <a:bodyPr/>
        <a:lstStyle/>
        <a:p>
          <a:r>
            <a:rPr lang="en-GB"/>
            <a:t>Do I believe my parents or siblings think they are better than me? What evidence do I have for this? </a:t>
          </a:r>
          <a:endParaRPr lang="en-US"/>
        </a:p>
      </dgm:t>
    </dgm:pt>
    <dgm:pt modelId="{D9FB32FE-6F3E-4093-8433-BE2E11DD96DC}" type="parTrans" cxnId="{09BEDF38-729B-4DCF-9551-52DBDD99AEAC}">
      <dgm:prSet/>
      <dgm:spPr/>
      <dgm:t>
        <a:bodyPr/>
        <a:lstStyle/>
        <a:p>
          <a:endParaRPr lang="en-US"/>
        </a:p>
      </dgm:t>
    </dgm:pt>
    <dgm:pt modelId="{6632116C-DCB3-4980-B5AB-B3452DC5CCE9}" type="sibTrans" cxnId="{09BEDF38-729B-4DCF-9551-52DBDD99AEAC}">
      <dgm:prSet/>
      <dgm:spPr/>
      <dgm:t>
        <a:bodyPr/>
        <a:lstStyle/>
        <a:p>
          <a:endParaRPr lang="en-US"/>
        </a:p>
      </dgm:t>
    </dgm:pt>
    <dgm:pt modelId="{C8AD0195-6B26-4B9F-A682-D98C96482D3E}">
      <dgm:prSet/>
      <dgm:spPr/>
      <dgm:t>
        <a:bodyPr/>
        <a:lstStyle/>
        <a:p>
          <a:r>
            <a:rPr lang="en-GB"/>
            <a:t>Have I listened to their perspective? </a:t>
          </a:r>
          <a:endParaRPr lang="en-US"/>
        </a:p>
      </dgm:t>
    </dgm:pt>
    <dgm:pt modelId="{F5B86165-148F-4EC3-B436-95057A29217E}" type="parTrans" cxnId="{2257A4C3-247E-4B54-BA01-F78C5D436396}">
      <dgm:prSet/>
      <dgm:spPr/>
      <dgm:t>
        <a:bodyPr/>
        <a:lstStyle/>
        <a:p>
          <a:endParaRPr lang="en-US"/>
        </a:p>
      </dgm:t>
    </dgm:pt>
    <dgm:pt modelId="{D2DED758-FBDC-46D8-8DCE-729D1CB4D563}" type="sibTrans" cxnId="{2257A4C3-247E-4B54-BA01-F78C5D436396}">
      <dgm:prSet/>
      <dgm:spPr/>
      <dgm:t>
        <a:bodyPr/>
        <a:lstStyle/>
        <a:p>
          <a:endParaRPr lang="en-US"/>
        </a:p>
      </dgm:t>
    </dgm:pt>
    <dgm:pt modelId="{F1E6E0C7-67D2-43DE-A304-311AC662276F}">
      <dgm:prSet/>
      <dgm:spPr/>
      <dgm:t>
        <a:bodyPr/>
        <a:lstStyle/>
        <a:p>
          <a:r>
            <a:rPr lang="en-GB"/>
            <a:t>How does my ego and pride affect my ability to listen to and understand my parents and siblings?</a:t>
          </a:r>
          <a:endParaRPr lang="en-US"/>
        </a:p>
      </dgm:t>
    </dgm:pt>
    <dgm:pt modelId="{515E72DB-0197-4EAB-9DCD-899934784DC0}" type="parTrans" cxnId="{541A8EF1-4C37-48C1-A81D-E187110FA767}">
      <dgm:prSet/>
      <dgm:spPr/>
      <dgm:t>
        <a:bodyPr/>
        <a:lstStyle/>
        <a:p>
          <a:endParaRPr lang="en-US"/>
        </a:p>
      </dgm:t>
    </dgm:pt>
    <dgm:pt modelId="{F00FC31C-5B6E-4060-AB5E-8BAC59EB29FA}" type="sibTrans" cxnId="{541A8EF1-4C37-48C1-A81D-E187110FA767}">
      <dgm:prSet/>
      <dgm:spPr/>
      <dgm:t>
        <a:bodyPr/>
        <a:lstStyle/>
        <a:p>
          <a:endParaRPr lang="en-US"/>
        </a:p>
      </dgm:t>
    </dgm:pt>
    <dgm:pt modelId="{5864843F-6DC3-3A46-A250-D262F48EF5EA}" type="pres">
      <dgm:prSet presAssocID="{0356497F-19D2-45F3-B724-734B18C3C3AC}" presName="outerComposite" presStyleCnt="0">
        <dgm:presLayoutVars>
          <dgm:chMax val="5"/>
          <dgm:dir/>
          <dgm:resizeHandles val="exact"/>
        </dgm:presLayoutVars>
      </dgm:prSet>
      <dgm:spPr/>
    </dgm:pt>
    <dgm:pt modelId="{BAF018F7-FB07-AA48-822F-DA11CD8B6693}" type="pres">
      <dgm:prSet presAssocID="{0356497F-19D2-45F3-B724-734B18C3C3AC}" presName="dummyMaxCanvas" presStyleCnt="0">
        <dgm:presLayoutVars/>
      </dgm:prSet>
      <dgm:spPr/>
    </dgm:pt>
    <dgm:pt modelId="{FA244A62-40E4-2249-BB53-7D975A43B4E0}" type="pres">
      <dgm:prSet presAssocID="{0356497F-19D2-45F3-B724-734B18C3C3AC}" presName="ThreeNodes_1" presStyleLbl="node1" presStyleIdx="0" presStyleCnt="3">
        <dgm:presLayoutVars>
          <dgm:bulletEnabled val="1"/>
        </dgm:presLayoutVars>
      </dgm:prSet>
      <dgm:spPr/>
    </dgm:pt>
    <dgm:pt modelId="{5ECA9923-ABC4-5749-B17C-51F7A5D9EE89}" type="pres">
      <dgm:prSet presAssocID="{0356497F-19D2-45F3-B724-734B18C3C3AC}" presName="ThreeNodes_2" presStyleLbl="node1" presStyleIdx="1" presStyleCnt="3">
        <dgm:presLayoutVars>
          <dgm:bulletEnabled val="1"/>
        </dgm:presLayoutVars>
      </dgm:prSet>
      <dgm:spPr/>
    </dgm:pt>
    <dgm:pt modelId="{23458182-F043-5148-8EC2-070C3670E7B6}" type="pres">
      <dgm:prSet presAssocID="{0356497F-19D2-45F3-B724-734B18C3C3AC}" presName="ThreeNodes_3" presStyleLbl="node1" presStyleIdx="2" presStyleCnt="3">
        <dgm:presLayoutVars>
          <dgm:bulletEnabled val="1"/>
        </dgm:presLayoutVars>
      </dgm:prSet>
      <dgm:spPr/>
    </dgm:pt>
    <dgm:pt modelId="{76DC7401-C47C-7A4A-BA95-4F4D93A152A0}" type="pres">
      <dgm:prSet presAssocID="{0356497F-19D2-45F3-B724-734B18C3C3AC}" presName="ThreeConn_1-2" presStyleLbl="fgAccFollowNode1" presStyleIdx="0" presStyleCnt="2">
        <dgm:presLayoutVars>
          <dgm:bulletEnabled val="1"/>
        </dgm:presLayoutVars>
      </dgm:prSet>
      <dgm:spPr/>
    </dgm:pt>
    <dgm:pt modelId="{35891A8A-4CE5-984F-9AA3-6F5D268209A1}" type="pres">
      <dgm:prSet presAssocID="{0356497F-19D2-45F3-B724-734B18C3C3AC}" presName="ThreeConn_2-3" presStyleLbl="fgAccFollowNode1" presStyleIdx="1" presStyleCnt="2">
        <dgm:presLayoutVars>
          <dgm:bulletEnabled val="1"/>
        </dgm:presLayoutVars>
      </dgm:prSet>
      <dgm:spPr/>
    </dgm:pt>
    <dgm:pt modelId="{30DD0D58-D79F-A14A-8954-F40CCB8379AE}" type="pres">
      <dgm:prSet presAssocID="{0356497F-19D2-45F3-B724-734B18C3C3AC}" presName="ThreeNodes_1_text" presStyleLbl="node1" presStyleIdx="2" presStyleCnt="3">
        <dgm:presLayoutVars>
          <dgm:bulletEnabled val="1"/>
        </dgm:presLayoutVars>
      </dgm:prSet>
      <dgm:spPr/>
    </dgm:pt>
    <dgm:pt modelId="{14026379-43B2-6940-B9C1-ADB4B3A2DE52}" type="pres">
      <dgm:prSet presAssocID="{0356497F-19D2-45F3-B724-734B18C3C3AC}" presName="ThreeNodes_2_text" presStyleLbl="node1" presStyleIdx="2" presStyleCnt="3">
        <dgm:presLayoutVars>
          <dgm:bulletEnabled val="1"/>
        </dgm:presLayoutVars>
      </dgm:prSet>
      <dgm:spPr/>
    </dgm:pt>
    <dgm:pt modelId="{69204783-5DED-E645-BC89-CE616085CFEC}" type="pres">
      <dgm:prSet presAssocID="{0356497F-19D2-45F3-B724-734B18C3C3AC}" presName="ThreeNodes_3_text" presStyleLbl="node1" presStyleIdx="2" presStyleCnt="3">
        <dgm:presLayoutVars>
          <dgm:bulletEnabled val="1"/>
        </dgm:presLayoutVars>
      </dgm:prSet>
      <dgm:spPr/>
    </dgm:pt>
  </dgm:ptLst>
  <dgm:cxnLst>
    <dgm:cxn modelId="{32E5B333-27D8-7A44-9A8A-549AFEECD8A3}" type="presOf" srcId="{D2DED758-FBDC-46D8-8DCE-729D1CB4D563}" destId="{35891A8A-4CE5-984F-9AA3-6F5D268209A1}" srcOrd="0" destOrd="0" presId="urn:microsoft.com/office/officeart/2005/8/layout/vProcess5"/>
    <dgm:cxn modelId="{09BEDF38-729B-4DCF-9551-52DBDD99AEAC}" srcId="{0356497F-19D2-45F3-B724-734B18C3C3AC}" destId="{7CB6E0C6-106D-48E7-9D53-D83EF88B1E0F}" srcOrd="0" destOrd="0" parTransId="{D9FB32FE-6F3E-4093-8433-BE2E11DD96DC}" sibTransId="{6632116C-DCB3-4980-B5AB-B3452DC5CCE9}"/>
    <dgm:cxn modelId="{D8880152-93F6-2F4E-819B-61AE940A788E}" type="presOf" srcId="{7CB6E0C6-106D-48E7-9D53-D83EF88B1E0F}" destId="{FA244A62-40E4-2249-BB53-7D975A43B4E0}" srcOrd="0" destOrd="0" presId="urn:microsoft.com/office/officeart/2005/8/layout/vProcess5"/>
    <dgm:cxn modelId="{BB55A055-4639-1949-A0C6-71FA95492D8E}" type="presOf" srcId="{F1E6E0C7-67D2-43DE-A304-311AC662276F}" destId="{23458182-F043-5148-8EC2-070C3670E7B6}" srcOrd="0" destOrd="0" presId="urn:microsoft.com/office/officeart/2005/8/layout/vProcess5"/>
    <dgm:cxn modelId="{9663D862-55F0-004B-A021-B75247C3471A}" type="presOf" srcId="{0356497F-19D2-45F3-B724-734B18C3C3AC}" destId="{5864843F-6DC3-3A46-A250-D262F48EF5EA}" srcOrd="0" destOrd="0" presId="urn:microsoft.com/office/officeart/2005/8/layout/vProcess5"/>
    <dgm:cxn modelId="{9188C96B-4A86-7F42-92B5-48485B42EDE5}" type="presOf" srcId="{C8AD0195-6B26-4B9F-A682-D98C96482D3E}" destId="{14026379-43B2-6940-B9C1-ADB4B3A2DE52}" srcOrd="1" destOrd="0" presId="urn:microsoft.com/office/officeart/2005/8/layout/vProcess5"/>
    <dgm:cxn modelId="{B86BD780-5F38-BC42-91F1-89B5879E5F4B}" type="presOf" srcId="{7CB6E0C6-106D-48E7-9D53-D83EF88B1E0F}" destId="{30DD0D58-D79F-A14A-8954-F40CCB8379AE}" srcOrd="1" destOrd="0" presId="urn:microsoft.com/office/officeart/2005/8/layout/vProcess5"/>
    <dgm:cxn modelId="{0E53FB86-EE2C-1A44-8599-85D8B927937E}" type="presOf" srcId="{6632116C-DCB3-4980-B5AB-B3452DC5CCE9}" destId="{76DC7401-C47C-7A4A-BA95-4F4D93A152A0}" srcOrd="0" destOrd="0" presId="urn:microsoft.com/office/officeart/2005/8/layout/vProcess5"/>
    <dgm:cxn modelId="{A89D05A0-3BF7-584E-ADAE-264053B9095B}" type="presOf" srcId="{C8AD0195-6B26-4B9F-A682-D98C96482D3E}" destId="{5ECA9923-ABC4-5749-B17C-51F7A5D9EE89}" srcOrd="0" destOrd="0" presId="urn:microsoft.com/office/officeart/2005/8/layout/vProcess5"/>
    <dgm:cxn modelId="{3EFB00BE-2927-E24C-99E8-FD5E594C07B3}" type="presOf" srcId="{F1E6E0C7-67D2-43DE-A304-311AC662276F}" destId="{69204783-5DED-E645-BC89-CE616085CFEC}" srcOrd="1" destOrd="0" presId="urn:microsoft.com/office/officeart/2005/8/layout/vProcess5"/>
    <dgm:cxn modelId="{2257A4C3-247E-4B54-BA01-F78C5D436396}" srcId="{0356497F-19D2-45F3-B724-734B18C3C3AC}" destId="{C8AD0195-6B26-4B9F-A682-D98C96482D3E}" srcOrd="1" destOrd="0" parTransId="{F5B86165-148F-4EC3-B436-95057A29217E}" sibTransId="{D2DED758-FBDC-46D8-8DCE-729D1CB4D563}"/>
    <dgm:cxn modelId="{541A8EF1-4C37-48C1-A81D-E187110FA767}" srcId="{0356497F-19D2-45F3-B724-734B18C3C3AC}" destId="{F1E6E0C7-67D2-43DE-A304-311AC662276F}" srcOrd="2" destOrd="0" parTransId="{515E72DB-0197-4EAB-9DCD-899934784DC0}" sibTransId="{F00FC31C-5B6E-4060-AB5E-8BAC59EB29FA}"/>
    <dgm:cxn modelId="{16ED9DE6-089A-0B4D-8A10-25A559904695}" type="presParOf" srcId="{5864843F-6DC3-3A46-A250-D262F48EF5EA}" destId="{BAF018F7-FB07-AA48-822F-DA11CD8B6693}" srcOrd="0" destOrd="0" presId="urn:microsoft.com/office/officeart/2005/8/layout/vProcess5"/>
    <dgm:cxn modelId="{F02C1CFC-0357-7748-9CC9-CB1BA02E676F}" type="presParOf" srcId="{5864843F-6DC3-3A46-A250-D262F48EF5EA}" destId="{FA244A62-40E4-2249-BB53-7D975A43B4E0}" srcOrd="1" destOrd="0" presId="urn:microsoft.com/office/officeart/2005/8/layout/vProcess5"/>
    <dgm:cxn modelId="{D26D0F53-C6A5-8E43-A501-5F4AA8144DDF}" type="presParOf" srcId="{5864843F-6DC3-3A46-A250-D262F48EF5EA}" destId="{5ECA9923-ABC4-5749-B17C-51F7A5D9EE89}" srcOrd="2" destOrd="0" presId="urn:microsoft.com/office/officeart/2005/8/layout/vProcess5"/>
    <dgm:cxn modelId="{EAF16C69-5C69-A043-A760-2535A50D008B}" type="presParOf" srcId="{5864843F-6DC3-3A46-A250-D262F48EF5EA}" destId="{23458182-F043-5148-8EC2-070C3670E7B6}" srcOrd="3" destOrd="0" presId="urn:microsoft.com/office/officeart/2005/8/layout/vProcess5"/>
    <dgm:cxn modelId="{E6D8436D-2FCD-B246-9302-2E9EA9B52569}" type="presParOf" srcId="{5864843F-6DC3-3A46-A250-D262F48EF5EA}" destId="{76DC7401-C47C-7A4A-BA95-4F4D93A152A0}" srcOrd="4" destOrd="0" presId="urn:microsoft.com/office/officeart/2005/8/layout/vProcess5"/>
    <dgm:cxn modelId="{3025638E-25F1-154C-9EA7-D908D2760129}" type="presParOf" srcId="{5864843F-6DC3-3A46-A250-D262F48EF5EA}" destId="{35891A8A-4CE5-984F-9AA3-6F5D268209A1}" srcOrd="5" destOrd="0" presId="urn:microsoft.com/office/officeart/2005/8/layout/vProcess5"/>
    <dgm:cxn modelId="{319EB695-F1DB-8247-8B39-641C572ADC80}" type="presParOf" srcId="{5864843F-6DC3-3A46-A250-D262F48EF5EA}" destId="{30DD0D58-D79F-A14A-8954-F40CCB8379AE}" srcOrd="6" destOrd="0" presId="urn:microsoft.com/office/officeart/2005/8/layout/vProcess5"/>
    <dgm:cxn modelId="{466CA0FB-D64D-F942-ACF6-F98C75B147D3}" type="presParOf" srcId="{5864843F-6DC3-3A46-A250-D262F48EF5EA}" destId="{14026379-43B2-6940-B9C1-ADB4B3A2DE52}" srcOrd="7" destOrd="0" presId="urn:microsoft.com/office/officeart/2005/8/layout/vProcess5"/>
    <dgm:cxn modelId="{39F310C1-5B92-0B40-BBE6-BC5EF383D742}" type="presParOf" srcId="{5864843F-6DC3-3A46-A250-D262F48EF5EA}" destId="{69204783-5DED-E645-BC89-CE616085CFEC}"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4E2D82E-DAC7-48CD-9214-1615EF0737DB}" type="doc">
      <dgm:prSet loTypeId="urn:microsoft.com/office/officeart/2016/7/layout/VerticalHollowActionList" loCatId="List" qsTypeId="urn:microsoft.com/office/officeart/2005/8/quickstyle/simple1" qsCatId="simple" csTypeId="urn:microsoft.com/office/officeart/2005/8/colors/colorful1" csCatId="colorful"/>
      <dgm:spPr/>
      <dgm:t>
        <a:bodyPr/>
        <a:lstStyle/>
        <a:p>
          <a:endParaRPr lang="en-US"/>
        </a:p>
      </dgm:t>
    </dgm:pt>
    <dgm:pt modelId="{242A894D-470D-4D4F-973D-91C3F2710BE3}">
      <dgm:prSet/>
      <dgm:spPr/>
      <dgm:t>
        <a:bodyPr/>
        <a:lstStyle/>
        <a:p>
          <a:r>
            <a:rPr lang="en-US"/>
            <a:t>Accepting</a:t>
          </a:r>
        </a:p>
      </dgm:t>
    </dgm:pt>
    <dgm:pt modelId="{DF81161B-DF97-4E9E-BEA3-2698987FB8A9}" type="parTrans" cxnId="{3CAD3003-8B44-4F74-A3D5-4D62D5E81E25}">
      <dgm:prSet/>
      <dgm:spPr/>
      <dgm:t>
        <a:bodyPr/>
        <a:lstStyle/>
        <a:p>
          <a:endParaRPr lang="en-US"/>
        </a:p>
      </dgm:t>
    </dgm:pt>
    <dgm:pt modelId="{CA92B031-CEE9-4700-A04B-DBA30CA57707}" type="sibTrans" cxnId="{3CAD3003-8B44-4F74-A3D5-4D62D5E81E25}">
      <dgm:prSet/>
      <dgm:spPr/>
      <dgm:t>
        <a:bodyPr/>
        <a:lstStyle/>
        <a:p>
          <a:endParaRPr lang="en-US"/>
        </a:p>
      </dgm:t>
    </dgm:pt>
    <dgm:pt modelId="{DEF6891A-C5A0-4C0B-974E-2613845D8899}">
      <dgm:prSet/>
      <dgm:spPr/>
      <dgm:t>
        <a:bodyPr/>
        <a:lstStyle/>
        <a:p>
          <a:r>
            <a:rPr lang="en-US"/>
            <a:t>Accepting that I am not in control of the lives of others</a:t>
          </a:r>
        </a:p>
      </dgm:t>
    </dgm:pt>
    <dgm:pt modelId="{E6835A76-AC2E-4E61-A85D-FB4D8A167278}" type="parTrans" cxnId="{D18335B0-1155-4C39-99C3-EA54E60F766C}">
      <dgm:prSet/>
      <dgm:spPr/>
      <dgm:t>
        <a:bodyPr/>
        <a:lstStyle/>
        <a:p>
          <a:endParaRPr lang="en-US"/>
        </a:p>
      </dgm:t>
    </dgm:pt>
    <dgm:pt modelId="{F1F11FBE-C7B2-4736-8939-7C1593C229DD}" type="sibTrans" cxnId="{D18335B0-1155-4C39-99C3-EA54E60F766C}">
      <dgm:prSet/>
      <dgm:spPr/>
      <dgm:t>
        <a:bodyPr/>
        <a:lstStyle/>
        <a:p>
          <a:endParaRPr lang="en-US"/>
        </a:p>
      </dgm:t>
    </dgm:pt>
    <dgm:pt modelId="{C888DD58-02E6-4863-AADC-E3BD947B9128}">
      <dgm:prSet/>
      <dgm:spPr/>
      <dgm:t>
        <a:bodyPr/>
        <a:lstStyle/>
        <a:p>
          <a:r>
            <a:rPr lang="en-US"/>
            <a:t>Accepting</a:t>
          </a:r>
        </a:p>
      </dgm:t>
    </dgm:pt>
    <dgm:pt modelId="{24A59E66-AEFB-4F50-B2A1-2374EEFDDD1C}" type="parTrans" cxnId="{EDFC22CA-0DD7-4197-8721-3E4167832FA1}">
      <dgm:prSet/>
      <dgm:spPr/>
      <dgm:t>
        <a:bodyPr/>
        <a:lstStyle/>
        <a:p>
          <a:endParaRPr lang="en-US"/>
        </a:p>
      </dgm:t>
    </dgm:pt>
    <dgm:pt modelId="{8716D60C-CCE9-4E65-B79D-37DB2B45C79E}" type="sibTrans" cxnId="{EDFC22CA-0DD7-4197-8721-3E4167832FA1}">
      <dgm:prSet/>
      <dgm:spPr/>
      <dgm:t>
        <a:bodyPr/>
        <a:lstStyle/>
        <a:p>
          <a:endParaRPr lang="en-US"/>
        </a:p>
      </dgm:t>
    </dgm:pt>
    <dgm:pt modelId="{D71A4BA0-C2F0-407F-9BE9-2A2F571943A1}">
      <dgm:prSet/>
      <dgm:spPr/>
      <dgm:t>
        <a:bodyPr/>
        <a:lstStyle/>
        <a:p>
          <a:r>
            <a:rPr lang="en-US"/>
            <a:t>Accepting that I am not in control of what happened to me in my past </a:t>
          </a:r>
        </a:p>
      </dgm:t>
    </dgm:pt>
    <dgm:pt modelId="{16A37BC3-B19C-45AC-8EC1-3587F5430BA5}" type="parTrans" cxnId="{92368C36-C3EC-496F-B0C4-A2D5B864456A}">
      <dgm:prSet/>
      <dgm:spPr/>
      <dgm:t>
        <a:bodyPr/>
        <a:lstStyle/>
        <a:p>
          <a:endParaRPr lang="en-US"/>
        </a:p>
      </dgm:t>
    </dgm:pt>
    <dgm:pt modelId="{934C6FFE-019A-4797-A11D-569FE2C64ED1}" type="sibTrans" cxnId="{92368C36-C3EC-496F-B0C4-A2D5B864456A}">
      <dgm:prSet/>
      <dgm:spPr/>
      <dgm:t>
        <a:bodyPr/>
        <a:lstStyle/>
        <a:p>
          <a:endParaRPr lang="en-US"/>
        </a:p>
      </dgm:t>
    </dgm:pt>
    <dgm:pt modelId="{1C464594-F85B-475D-984F-7DC6788D0CC4}">
      <dgm:prSet/>
      <dgm:spPr/>
      <dgm:t>
        <a:bodyPr/>
        <a:lstStyle/>
        <a:p>
          <a:r>
            <a:rPr lang="en-US"/>
            <a:t>Accepting</a:t>
          </a:r>
        </a:p>
      </dgm:t>
    </dgm:pt>
    <dgm:pt modelId="{3EBE9CA8-5EE3-45D1-B9F2-05219C130028}" type="parTrans" cxnId="{80725FCE-64D5-491F-A394-4B3AA1129090}">
      <dgm:prSet/>
      <dgm:spPr/>
      <dgm:t>
        <a:bodyPr/>
        <a:lstStyle/>
        <a:p>
          <a:endParaRPr lang="en-US"/>
        </a:p>
      </dgm:t>
    </dgm:pt>
    <dgm:pt modelId="{0133968B-C795-4526-9EDB-FD9AC6AC9D9D}" type="sibTrans" cxnId="{80725FCE-64D5-491F-A394-4B3AA1129090}">
      <dgm:prSet/>
      <dgm:spPr/>
      <dgm:t>
        <a:bodyPr/>
        <a:lstStyle/>
        <a:p>
          <a:endParaRPr lang="en-US"/>
        </a:p>
      </dgm:t>
    </dgm:pt>
    <dgm:pt modelId="{3071CA11-1593-4E2C-BFB0-D3DAD2FBE31E}">
      <dgm:prSet/>
      <dgm:spPr/>
      <dgm:t>
        <a:bodyPr/>
        <a:lstStyle/>
        <a:p>
          <a:r>
            <a:rPr lang="en-US"/>
            <a:t>Accepting that I cannot control the future</a:t>
          </a:r>
        </a:p>
      </dgm:t>
    </dgm:pt>
    <dgm:pt modelId="{1F3310FE-88DE-43E2-B9BA-0A31900A7064}" type="parTrans" cxnId="{2CD8C922-7DAB-414B-949E-68B3EFB91E1C}">
      <dgm:prSet/>
      <dgm:spPr/>
      <dgm:t>
        <a:bodyPr/>
        <a:lstStyle/>
        <a:p>
          <a:endParaRPr lang="en-US"/>
        </a:p>
      </dgm:t>
    </dgm:pt>
    <dgm:pt modelId="{ECA22EA4-9CC5-41A8-9C4F-3AEAA6360F5A}" type="sibTrans" cxnId="{2CD8C922-7DAB-414B-949E-68B3EFB91E1C}">
      <dgm:prSet/>
      <dgm:spPr/>
      <dgm:t>
        <a:bodyPr/>
        <a:lstStyle/>
        <a:p>
          <a:endParaRPr lang="en-US"/>
        </a:p>
      </dgm:t>
    </dgm:pt>
    <dgm:pt modelId="{EA2733CC-0F1F-4491-84F6-8E7147F1109E}">
      <dgm:prSet/>
      <dgm:spPr/>
      <dgm:t>
        <a:bodyPr/>
        <a:lstStyle/>
        <a:p>
          <a:r>
            <a:rPr lang="en-US"/>
            <a:t>Accepting</a:t>
          </a:r>
        </a:p>
      </dgm:t>
    </dgm:pt>
    <dgm:pt modelId="{95472E2C-42A7-4EA3-971F-7BAD0AD89204}" type="parTrans" cxnId="{31EBB15D-F8AD-4FDF-97F8-AC24452E77BD}">
      <dgm:prSet/>
      <dgm:spPr/>
      <dgm:t>
        <a:bodyPr/>
        <a:lstStyle/>
        <a:p>
          <a:endParaRPr lang="en-US"/>
        </a:p>
      </dgm:t>
    </dgm:pt>
    <dgm:pt modelId="{AA73E457-0EAF-4A2F-8F57-97B71AE3DAB3}" type="sibTrans" cxnId="{31EBB15D-F8AD-4FDF-97F8-AC24452E77BD}">
      <dgm:prSet/>
      <dgm:spPr/>
      <dgm:t>
        <a:bodyPr/>
        <a:lstStyle/>
        <a:p>
          <a:endParaRPr lang="en-US"/>
        </a:p>
      </dgm:t>
    </dgm:pt>
    <dgm:pt modelId="{170E7499-CC93-43F9-B663-21377BAAC777}">
      <dgm:prSet/>
      <dgm:spPr/>
      <dgm:t>
        <a:bodyPr/>
        <a:lstStyle/>
        <a:p>
          <a:r>
            <a:rPr lang="en-US"/>
            <a:t>Accepting that I am no more important than anyone else except in good deeds</a:t>
          </a:r>
        </a:p>
      </dgm:t>
    </dgm:pt>
    <dgm:pt modelId="{B998E8F6-4D86-4098-9C3F-FD9CB29C919F}" type="parTrans" cxnId="{A6497F64-53FD-420D-8494-A2C719614EE8}">
      <dgm:prSet/>
      <dgm:spPr/>
      <dgm:t>
        <a:bodyPr/>
        <a:lstStyle/>
        <a:p>
          <a:endParaRPr lang="en-US"/>
        </a:p>
      </dgm:t>
    </dgm:pt>
    <dgm:pt modelId="{351FDFC0-D1CA-49DB-8E2F-3094FBE6DD56}" type="sibTrans" cxnId="{A6497F64-53FD-420D-8494-A2C719614EE8}">
      <dgm:prSet/>
      <dgm:spPr/>
      <dgm:t>
        <a:bodyPr/>
        <a:lstStyle/>
        <a:p>
          <a:endParaRPr lang="en-US"/>
        </a:p>
      </dgm:t>
    </dgm:pt>
    <dgm:pt modelId="{06DE2409-3311-469E-B87A-669E75EBDB32}">
      <dgm:prSet/>
      <dgm:spPr/>
      <dgm:t>
        <a:bodyPr/>
        <a:lstStyle/>
        <a:p>
          <a:r>
            <a:rPr lang="en-US"/>
            <a:t>Accepting</a:t>
          </a:r>
        </a:p>
      </dgm:t>
    </dgm:pt>
    <dgm:pt modelId="{CA0CF9C8-4C4E-49BB-8C40-89CD15E8FE02}" type="parTrans" cxnId="{E83190D4-C252-4A85-87C2-B12DB4062056}">
      <dgm:prSet/>
      <dgm:spPr/>
      <dgm:t>
        <a:bodyPr/>
        <a:lstStyle/>
        <a:p>
          <a:endParaRPr lang="en-US"/>
        </a:p>
      </dgm:t>
    </dgm:pt>
    <dgm:pt modelId="{0A135E66-B84E-4C29-8C7C-4D5A928F64EC}" type="sibTrans" cxnId="{E83190D4-C252-4A85-87C2-B12DB4062056}">
      <dgm:prSet/>
      <dgm:spPr/>
      <dgm:t>
        <a:bodyPr/>
        <a:lstStyle/>
        <a:p>
          <a:endParaRPr lang="en-US"/>
        </a:p>
      </dgm:t>
    </dgm:pt>
    <dgm:pt modelId="{D2E086F3-40E8-44EE-84F7-462FE6499AE3}">
      <dgm:prSet/>
      <dgm:spPr/>
      <dgm:t>
        <a:bodyPr/>
        <a:lstStyle/>
        <a:p>
          <a:r>
            <a:rPr lang="en-US"/>
            <a:t>Accepting that I am not able to accurately judge the hearts and intentions of others without empathy and love and learning from their perspective</a:t>
          </a:r>
        </a:p>
      </dgm:t>
    </dgm:pt>
    <dgm:pt modelId="{F89C3CDC-0FEB-47AA-B80A-774A049C8433}" type="parTrans" cxnId="{2B48267A-01E2-4DB3-A6AA-F15A919A7964}">
      <dgm:prSet/>
      <dgm:spPr/>
      <dgm:t>
        <a:bodyPr/>
        <a:lstStyle/>
        <a:p>
          <a:endParaRPr lang="en-US"/>
        </a:p>
      </dgm:t>
    </dgm:pt>
    <dgm:pt modelId="{1AA043BD-C5E5-41E1-9B15-48254CC8F56D}" type="sibTrans" cxnId="{2B48267A-01E2-4DB3-A6AA-F15A919A7964}">
      <dgm:prSet/>
      <dgm:spPr/>
      <dgm:t>
        <a:bodyPr/>
        <a:lstStyle/>
        <a:p>
          <a:endParaRPr lang="en-US"/>
        </a:p>
      </dgm:t>
    </dgm:pt>
    <dgm:pt modelId="{502B56B6-B53C-4098-8472-5EDE6EC2511E}">
      <dgm:prSet/>
      <dgm:spPr/>
      <dgm:t>
        <a:bodyPr/>
        <a:lstStyle/>
        <a:p>
          <a:r>
            <a:rPr lang="en-US"/>
            <a:t>Accepting</a:t>
          </a:r>
        </a:p>
      </dgm:t>
    </dgm:pt>
    <dgm:pt modelId="{7FEAFB1E-278F-427F-B6DD-C1585D2DB2A5}" type="parTrans" cxnId="{DC6407BD-5420-473A-B85D-97CFC68A5774}">
      <dgm:prSet/>
      <dgm:spPr/>
      <dgm:t>
        <a:bodyPr/>
        <a:lstStyle/>
        <a:p>
          <a:endParaRPr lang="en-US"/>
        </a:p>
      </dgm:t>
    </dgm:pt>
    <dgm:pt modelId="{929DADBA-19CC-4F60-848E-25819186F074}" type="sibTrans" cxnId="{DC6407BD-5420-473A-B85D-97CFC68A5774}">
      <dgm:prSet/>
      <dgm:spPr/>
      <dgm:t>
        <a:bodyPr/>
        <a:lstStyle/>
        <a:p>
          <a:endParaRPr lang="en-US"/>
        </a:p>
      </dgm:t>
    </dgm:pt>
    <dgm:pt modelId="{2669E4A9-86D4-4ED8-9A0F-0338498D38F2}">
      <dgm:prSet/>
      <dgm:spPr/>
      <dgm:t>
        <a:bodyPr/>
        <a:lstStyle/>
        <a:p>
          <a:r>
            <a:rPr lang="en-US"/>
            <a:t>Accepting that I am unable to change my past behavior- the best I can do is learn from I, repent and transform with the mercy of my creator</a:t>
          </a:r>
        </a:p>
      </dgm:t>
    </dgm:pt>
    <dgm:pt modelId="{1BC68092-C1D7-443D-9EF7-B8D5F5F84417}" type="parTrans" cxnId="{3FA385E7-9A97-4058-82C4-401B53079FD1}">
      <dgm:prSet/>
      <dgm:spPr/>
      <dgm:t>
        <a:bodyPr/>
        <a:lstStyle/>
        <a:p>
          <a:endParaRPr lang="en-US"/>
        </a:p>
      </dgm:t>
    </dgm:pt>
    <dgm:pt modelId="{A2648736-6F3A-4BAB-9DFF-D7051ADAF6F2}" type="sibTrans" cxnId="{3FA385E7-9A97-4058-82C4-401B53079FD1}">
      <dgm:prSet/>
      <dgm:spPr/>
      <dgm:t>
        <a:bodyPr/>
        <a:lstStyle/>
        <a:p>
          <a:endParaRPr lang="en-US"/>
        </a:p>
      </dgm:t>
    </dgm:pt>
    <dgm:pt modelId="{6FF7446F-0348-4F16-8464-195D0FDFE085}">
      <dgm:prSet/>
      <dgm:spPr/>
      <dgm:t>
        <a:bodyPr/>
        <a:lstStyle/>
        <a:p>
          <a:r>
            <a:rPr lang="en-US"/>
            <a:t>Changing</a:t>
          </a:r>
        </a:p>
      </dgm:t>
    </dgm:pt>
    <dgm:pt modelId="{B8AFF66D-22DC-45BB-B474-182736B78A72}" type="parTrans" cxnId="{D28C96B6-B0F8-43AB-AAA2-AA94EDBD0227}">
      <dgm:prSet/>
      <dgm:spPr/>
      <dgm:t>
        <a:bodyPr/>
        <a:lstStyle/>
        <a:p>
          <a:endParaRPr lang="en-US"/>
        </a:p>
      </dgm:t>
    </dgm:pt>
    <dgm:pt modelId="{CA2F194D-737C-4529-BDA4-CE562B4CEB5E}" type="sibTrans" cxnId="{D28C96B6-B0F8-43AB-AAA2-AA94EDBD0227}">
      <dgm:prSet/>
      <dgm:spPr/>
      <dgm:t>
        <a:bodyPr/>
        <a:lstStyle/>
        <a:p>
          <a:endParaRPr lang="en-US"/>
        </a:p>
      </dgm:t>
    </dgm:pt>
    <dgm:pt modelId="{85AA3444-042F-40E5-8A9C-4CEBCF339A86}">
      <dgm:prSet/>
      <dgm:spPr/>
      <dgm:t>
        <a:bodyPr/>
        <a:lstStyle/>
        <a:p>
          <a:r>
            <a:rPr lang="en-US"/>
            <a:t>Changing my perception of ‘success’ in my mind so that it is more achievable ( ie involves controlling myself and not trying to control others)</a:t>
          </a:r>
        </a:p>
      </dgm:t>
    </dgm:pt>
    <dgm:pt modelId="{6D210AD1-B403-42B7-B30B-59476BEB1B96}" type="parTrans" cxnId="{3434B158-6FDD-4AC0-8545-EB50B46061EC}">
      <dgm:prSet/>
      <dgm:spPr/>
      <dgm:t>
        <a:bodyPr/>
        <a:lstStyle/>
        <a:p>
          <a:endParaRPr lang="en-US"/>
        </a:p>
      </dgm:t>
    </dgm:pt>
    <dgm:pt modelId="{E8DDC1FA-92E0-4604-99BE-110EF154095A}" type="sibTrans" cxnId="{3434B158-6FDD-4AC0-8545-EB50B46061EC}">
      <dgm:prSet/>
      <dgm:spPr/>
      <dgm:t>
        <a:bodyPr/>
        <a:lstStyle/>
        <a:p>
          <a:endParaRPr lang="en-US"/>
        </a:p>
      </dgm:t>
    </dgm:pt>
    <dgm:pt modelId="{080B3229-4183-D347-8822-66FA945295E6}" type="pres">
      <dgm:prSet presAssocID="{04E2D82E-DAC7-48CD-9214-1615EF0737DB}" presName="Name0" presStyleCnt="0">
        <dgm:presLayoutVars>
          <dgm:dir/>
          <dgm:animLvl val="lvl"/>
          <dgm:resizeHandles val="exact"/>
        </dgm:presLayoutVars>
      </dgm:prSet>
      <dgm:spPr/>
    </dgm:pt>
    <dgm:pt modelId="{936DAEED-8407-CA42-9E77-C97AB665D6C4}" type="pres">
      <dgm:prSet presAssocID="{242A894D-470D-4D4F-973D-91C3F2710BE3}" presName="linNode" presStyleCnt="0"/>
      <dgm:spPr/>
    </dgm:pt>
    <dgm:pt modelId="{2C2BED1D-74A6-8146-9876-2CDA99FDAB67}" type="pres">
      <dgm:prSet presAssocID="{242A894D-470D-4D4F-973D-91C3F2710BE3}" presName="parentText" presStyleLbl="solidFgAcc1" presStyleIdx="0" presStyleCnt="7">
        <dgm:presLayoutVars>
          <dgm:chMax val="1"/>
          <dgm:bulletEnabled/>
        </dgm:presLayoutVars>
      </dgm:prSet>
      <dgm:spPr/>
    </dgm:pt>
    <dgm:pt modelId="{D3BD54E0-4F5B-8B41-99A8-CD2775186B09}" type="pres">
      <dgm:prSet presAssocID="{242A894D-470D-4D4F-973D-91C3F2710BE3}" presName="descendantText" presStyleLbl="alignNode1" presStyleIdx="0" presStyleCnt="7">
        <dgm:presLayoutVars>
          <dgm:bulletEnabled/>
        </dgm:presLayoutVars>
      </dgm:prSet>
      <dgm:spPr/>
    </dgm:pt>
    <dgm:pt modelId="{C175FF31-5803-2E44-A1BE-0943B064DD27}" type="pres">
      <dgm:prSet presAssocID="{CA92B031-CEE9-4700-A04B-DBA30CA57707}" presName="sp" presStyleCnt="0"/>
      <dgm:spPr/>
    </dgm:pt>
    <dgm:pt modelId="{D970FEEF-B11F-964A-98E3-91D0058DC643}" type="pres">
      <dgm:prSet presAssocID="{C888DD58-02E6-4863-AADC-E3BD947B9128}" presName="linNode" presStyleCnt="0"/>
      <dgm:spPr/>
    </dgm:pt>
    <dgm:pt modelId="{AD9AA975-599D-7248-BB79-F8BA9103FA6D}" type="pres">
      <dgm:prSet presAssocID="{C888DD58-02E6-4863-AADC-E3BD947B9128}" presName="parentText" presStyleLbl="solidFgAcc1" presStyleIdx="1" presStyleCnt="7">
        <dgm:presLayoutVars>
          <dgm:chMax val="1"/>
          <dgm:bulletEnabled/>
        </dgm:presLayoutVars>
      </dgm:prSet>
      <dgm:spPr/>
    </dgm:pt>
    <dgm:pt modelId="{93461F2A-5FC0-9942-B911-8659530ED4AC}" type="pres">
      <dgm:prSet presAssocID="{C888DD58-02E6-4863-AADC-E3BD947B9128}" presName="descendantText" presStyleLbl="alignNode1" presStyleIdx="1" presStyleCnt="7">
        <dgm:presLayoutVars>
          <dgm:bulletEnabled/>
        </dgm:presLayoutVars>
      </dgm:prSet>
      <dgm:spPr/>
    </dgm:pt>
    <dgm:pt modelId="{CE1CEC1A-0AF4-F844-8F88-21B6264298A5}" type="pres">
      <dgm:prSet presAssocID="{8716D60C-CCE9-4E65-B79D-37DB2B45C79E}" presName="sp" presStyleCnt="0"/>
      <dgm:spPr/>
    </dgm:pt>
    <dgm:pt modelId="{1698A572-12B4-F74C-8ADE-223AB3BA69A4}" type="pres">
      <dgm:prSet presAssocID="{1C464594-F85B-475D-984F-7DC6788D0CC4}" presName="linNode" presStyleCnt="0"/>
      <dgm:spPr/>
    </dgm:pt>
    <dgm:pt modelId="{CA717678-699E-8749-958A-3B0DDE236C55}" type="pres">
      <dgm:prSet presAssocID="{1C464594-F85B-475D-984F-7DC6788D0CC4}" presName="parentText" presStyleLbl="solidFgAcc1" presStyleIdx="2" presStyleCnt="7">
        <dgm:presLayoutVars>
          <dgm:chMax val="1"/>
          <dgm:bulletEnabled/>
        </dgm:presLayoutVars>
      </dgm:prSet>
      <dgm:spPr/>
    </dgm:pt>
    <dgm:pt modelId="{2FC10B30-F467-CD46-AE7A-CAAE6DE3914B}" type="pres">
      <dgm:prSet presAssocID="{1C464594-F85B-475D-984F-7DC6788D0CC4}" presName="descendantText" presStyleLbl="alignNode1" presStyleIdx="2" presStyleCnt="7">
        <dgm:presLayoutVars>
          <dgm:bulletEnabled/>
        </dgm:presLayoutVars>
      </dgm:prSet>
      <dgm:spPr/>
    </dgm:pt>
    <dgm:pt modelId="{6FE8AAB2-3DDD-7343-9B75-E468CC722E9B}" type="pres">
      <dgm:prSet presAssocID="{0133968B-C795-4526-9EDB-FD9AC6AC9D9D}" presName="sp" presStyleCnt="0"/>
      <dgm:spPr/>
    </dgm:pt>
    <dgm:pt modelId="{33B4D142-DB5A-F74B-8E4B-97F45849D38C}" type="pres">
      <dgm:prSet presAssocID="{EA2733CC-0F1F-4491-84F6-8E7147F1109E}" presName="linNode" presStyleCnt="0"/>
      <dgm:spPr/>
    </dgm:pt>
    <dgm:pt modelId="{4CEF940F-EC0A-A14B-BD59-9BB317E284B4}" type="pres">
      <dgm:prSet presAssocID="{EA2733CC-0F1F-4491-84F6-8E7147F1109E}" presName="parentText" presStyleLbl="solidFgAcc1" presStyleIdx="3" presStyleCnt="7">
        <dgm:presLayoutVars>
          <dgm:chMax val="1"/>
          <dgm:bulletEnabled/>
        </dgm:presLayoutVars>
      </dgm:prSet>
      <dgm:spPr/>
    </dgm:pt>
    <dgm:pt modelId="{88C24C96-A6AF-354A-8E0B-22E2A3513BF2}" type="pres">
      <dgm:prSet presAssocID="{EA2733CC-0F1F-4491-84F6-8E7147F1109E}" presName="descendantText" presStyleLbl="alignNode1" presStyleIdx="3" presStyleCnt="7">
        <dgm:presLayoutVars>
          <dgm:bulletEnabled/>
        </dgm:presLayoutVars>
      </dgm:prSet>
      <dgm:spPr/>
    </dgm:pt>
    <dgm:pt modelId="{DD040B1D-5C58-3148-B402-E1637699DC81}" type="pres">
      <dgm:prSet presAssocID="{AA73E457-0EAF-4A2F-8F57-97B71AE3DAB3}" presName="sp" presStyleCnt="0"/>
      <dgm:spPr/>
    </dgm:pt>
    <dgm:pt modelId="{C0BD4A4D-0573-8647-843F-1B7083536407}" type="pres">
      <dgm:prSet presAssocID="{06DE2409-3311-469E-B87A-669E75EBDB32}" presName="linNode" presStyleCnt="0"/>
      <dgm:spPr/>
    </dgm:pt>
    <dgm:pt modelId="{5F6BBE86-7959-E44D-B68C-D60C86BDEB0E}" type="pres">
      <dgm:prSet presAssocID="{06DE2409-3311-469E-B87A-669E75EBDB32}" presName="parentText" presStyleLbl="solidFgAcc1" presStyleIdx="4" presStyleCnt="7">
        <dgm:presLayoutVars>
          <dgm:chMax val="1"/>
          <dgm:bulletEnabled/>
        </dgm:presLayoutVars>
      </dgm:prSet>
      <dgm:spPr/>
    </dgm:pt>
    <dgm:pt modelId="{E76F4A3D-EC45-D248-84EC-42D994C2F40F}" type="pres">
      <dgm:prSet presAssocID="{06DE2409-3311-469E-B87A-669E75EBDB32}" presName="descendantText" presStyleLbl="alignNode1" presStyleIdx="4" presStyleCnt="7">
        <dgm:presLayoutVars>
          <dgm:bulletEnabled/>
        </dgm:presLayoutVars>
      </dgm:prSet>
      <dgm:spPr/>
    </dgm:pt>
    <dgm:pt modelId="{59A1E150-B2E8-0E45-899E-0E54BEDB757F}" type="pres">
      <dgm:prSet presAssocID="{0A135E66-B84E-4C29-8C7C-4D5A928F64EC}" presName="sp" presStyleCnt="0"/>
      <dgm:spPr/>
    </dgm:pt>
    <dgm:pt modelId="{36DDC22D-B03D-0248-AB85-40B61D51085B}" type="pres">
      <dgm:prSet presAssocID="{502B56B6-B53C-4098-8472-5EDE6EC2511E}" presName="linNode" presStyleCnt="0"/>
      <dgm:spPr/>
    </dgm:pt>
    <dgm:pt modelId="{8497C030-6B29-7A43-B39A-73EDAB2B1A4B}" type="pres">
      <dgm:prSet presAssocID="{502B56B6-B53C-4098-8472-5EDE6EC2511E}" presName="parentText" presStyleLbl="solidFgAcc1" presStyleIdx="5" presStyleCnt="7">
        <dgm:presLayoutVars>
          <dgm:chMax val="1"/>
          <dgm:bulletEnabled/>
        </dgm:presLayoutVars>
      </dgm:prSet>
      <dgm:spPr/>
    </dgm:pt>
    <dgm:pt modelId="{F1DD8861-EF1D-9D4B-978B-0B2998A1C93A}" type="pres">
      <dgm:prSet presAssocID="{502B56B6-B53C-4098-8472-5EDE6EC2511E}" presName="descendantText" presStyleLbl="alignNode1" presStyleIdx="5" presStyleCnt="7">
        <dgm:presLayoutVars>
          <dgm:bulletEnabled/>
        </dgm:presLayoutVars>
      </dgm:prSet>
      <dgm:spPr/>
    </dgm:pt>
    <dgm:pt modelId="{EC54CB72-9A5A-8943-93DA-E3A30F63ED8A}" type="pres">
      <dgm:prSet presAssocID="{929DADBA-19CC-4F60-848E-25819186F074}" presName="sp" presStyleCnt="0"/>
      <dgm:spPr/>
    </dgm:pt>
    <dgm:pt modelId="{0CC095A7-B13E-AF4D-8832-C1B364C0946C}" type="pres">
      <dgm:prSet presAssocID="{6FF7446F-0348-4F16-8464-195D0FDFE085}" presName="linNode" presStyleCnt="0"/>
      <dgm:spPr/>
    </dgm:pt>
    <dgm:pt modelId="{771C2343-3AE2-D741-BE59-8B6F82782C79}" type="pres">
      <dgm:prSet presAssocID="{6FF7446F-0348-4F16-8464-195D0FDFE085}" presName="parentText" presStyleLbl="solidFgAcc1" presStyleIdx="6" presStyleCnt="7">
        <dgm:presLayoutVars>
          <dgm:chMax val="1"/>
          <dgm:bulletEnabled/>
        </dgm:presLayoutVars>
      </dgm:prSet>
      <dgm:spPr/>
    </dgm:pt>
    <dgm:pt modelId="{4E2CE630-5B76-F048-A4BD-E2838D0F8991}" type="pres">
      <dgm:prSet presAssocID="{6FF7446F-0348-4F16-8464-195D0FDFE085}" presName="descendantText" presStyleLbl="alignNode1" presStyleIdx="6" presStyleCnt="7">
        <dgm:presLayoutVars>
          <dgm:bulletEnabled/>
        </dgm:presLayoutVars>
      </dgm:prSet>
      <dgm:spPr/>
    </dgm:pt>
  </dgm:ptLst>
  <dgm:cxnLst>
    <dgm:cxn modelId="{3CAD3003-8B44-4F74-A3D5-4D62D5E81E25}" srcId="{04E2D82E-DAC7-48CD-9214-1615EF0737DB}" destId="{242A894D-470D-4D4F-973D-91C3F2710BE3}" srcOrd="0" destOrd="0" parTransId="{DF81161B-DF97-4E9E-BEA3-2698987FB8A9}" sibTransId="{CA92B031-CEE9-4700-A04B-DBA30CA57707}"/>
    <dgm:cxn modelId="{A14A5C04-6194-0C4F-981C-DF8D528C38D5}" type="presOf" srcId="{06DE2409-3311-469E-B87A-669E75EBDB32}" destId="{5F6BBE86-7959-E44D-B68C-D60C86BDEB0E}" srcOrd="0" destOrd="0" presId="urn:microsoft.com/office/officeart/2016/7/layout/VerticalHollowActionList"/>
    <dgm:cxn modelId="{443CDA1F-FA49-F447-A62C-3CC6157228B1}" type="presOf" srcId="{242A894D-470D-4D4F-973D-91C3F2710BE3}" destId="{2C2BED1D-74A6-8146-9876-2CDA99FDAB67}" srcOrd="0" destOrd="0" presId="urn:microsoft.com/office/officeart/2016/7/layout/VerticalHollowActionList"/>
    <dgm:cxn modelId="{9DDEDA1F-BFF7-014B-A6C4-A4D782B485A9}" type="presOf" srcId="{C888DD58-02E6-4863-AADC-E3BD947B9128}" destId="{AD9AA975-599D-7248-BB79-F8BA9103FA6D}" srcOrd="0" destOrd="0" presId="urn:microsoft.com/office/officeart/2016/7/layout/VerticalHollowActionList"/>
    <dgm:cxn modelId="{2CD8C922-7DAB-414B-949E-68B3EFB91E1C}" srcId="{1C464594-F85B-475D-984F-7DC6788D0CC4}" destId="{3071CA11-1593-4E2C-BFB0-D3DAD2FBE31E}" srcOrd="0" destOrd="0" parTransId="{1F3310FE-88DE-43E2-B9BA-0A31900A7064}" sibTransId="{ECA22EA4-9CC5-41A8-9C4F-3AEAA6360F5A}"/>
    <dgm:cxn modelId="{9BEAE726-F4FC-6946-8854-F7E9E6EE3D7D}" type="presOf" srcId="{D71A4BA0-C2F0-407F-9BE9-2A2F571943A1}" destId="{93461F2A-5FC0-9942-B911-8659530ED4AC}" srcOrd="0" destOrd="0" presId="urn:microsoft.com/office/officeart/2016/7/layout/VerticalHollowActionList"/>
    <dgm:cxn modelId="{92368C36-C3EC-496F-B0C4-A2D5B864456A}" srcId="{C888DD58-02E6-4863-AADC-E3BD947B9128}" destId="{D71A4BA0-C2F0-407F-9BE9-2A2F571943A1}" srcOrd="0" destOrd="0" parTransId="{16A37BC3-B19C-45AC-8EC1-3587F5430BA5}" sibTransId="{934C6FFE-019A-4797-A11D-569FE2C64ED1}"/>
    <dgm:cxn modelId="{EF68E937-2915-B347-90EF-D3D11AE95AFF}" type="presOf" srcId="{6FF7446F-0348-4F16-8464-195D0FDFE085}" destId="{771C2343-3AE2-D741-BE59-8B6F82782C79}" srcOrd="0" destOrd="0" presId="urn:microsoft.com/office/officeart/2016/7/layout/VerticalHollowActionList"/>
    <dgm:cxn modelId="{D2691051-0721-844F-AB3F-8FB5797156F0}" type="presOf" srcId="{04E2D82E-DAC7-48CD-9214-1615EF0737DB}" destId="{080B3229-4183-D347-8822-66FA945295E6}" srcOrd="0" destOrd="0" presId="urn:microsoft.com/office/officeart/2016/7/layout/VerticalHollowActionList"/>
    <dgm:cxn modelId="{60036C53-86A3-B047-AE24-DA050F927161}" type="presOf" srcId="{D2E086F3-40E8-44EE-84F7-462FE6499AE3}" destId="{E76F4A3D-EC45-D248-84EC-42D994C2F40F}" srcOrd="0" destOrd="0" presId="urn:microsoft.com/office/officeart/2016/7/layout/VerticalHollowActionList"/>
    <dgm:cxn modelId="{3434B158-6FDD-4AC0-8545-EB50B46061EC}" srcId="{6FF7446F-0348-4F16-8464-195D0FDFE085}" destId="{85AA3444-042F-40E5-8A9C-4CEBCF339A86}" srcOrd="0" destOrd="0" parTransId="{6D210AD1-B403-42B7-B30B-59476BEB1B96}" sibTransId="{E8DDC1FA-92E0-4604-99BE-110EF154095A}"/>
    <dgm:cxn modelId="{31EBB15D-F8AD-4FDF-97F8-AC24452E77BD}" srcId="{04E2D82E-DAC7-48CD-9214-1615EF0737DB}" destId="{EA2733CC-0F1F-4491-84F6-8E7147F1109E}" srcOrd="3" destOrd="0" parTransId="{95472E2C-42A7-4EA3-971F-7BAD0AD89204}" sibTransId="{AA73E457-0EAF-4A2F-8F57-97B71AE3DAB3}"/>
    <dgm:cxn modelId="{A6497F64-53FD-420D-8494-A2C719614EE8}" srcId="{EA2733CC-0F1F-4491-84F6-8E7147F1109E}" destId="{170E7499-CC93-43F9-B663-21377BAAC777}" srcOrd="0" destOrd="0" parTransId="{B998E8F6-4D86-4098-9C3F-FD9CB29C919F}" sibTransId="{351FDFC0-D1CA-49DB-8E2F-3094FBE6DD56}"/>
    <dgm:cxn modelId="{68308373-C716-9244-B451-30C6A6E02F43}" type="presOf" srcId="{170E7499-CC93-43F9-B663-21377BAAC777}" destId="{88C24C96-A6AF-354A-8E0B-22E2A3513BF2}" srcOrd="0" destOrd="0" presId="urn:microsoft.com/office/officeart/2016/7/layout/VerticalHollowActionList"/>
    <dgm:cxn modelId="{2B48267A-01E2-4DB3-A6AA-F15A919A7964}" srcId="{06DE2409-3311-469E-B87A-669E75EBDB32}" destId="{D2E086F3-40E8-44EE-84F7-462FE6499AE3}" srcOrd="0" destOrd="0" parTransId="{F89C3CDC-0FEB-47AA-B80A-774A049C8433}" sibTransId="{1AA043BD-C5E5-41E1-9B15-48254CC8F56D}"/>
    <dgm:cxn modelId="{4CBF3E85-78D0-1748-9796-9D30C8D6ABAC}" type="presOf" srcId="{502B56B6-B53C-4098-8472-5EDE6EC2511E}" destId="{8497C030-6B29-7A43-B39A-73EDAB2B1A4B}" srcOrd="0" destOrd="0" presId="urn:microsoft.com/office/officeart/2016/7/layout/VerticalHollowActionList"/>
    <dgm:cxn modelId="{B5EB2799-10A4-164D-862E-532DC2BE0F60}" type="presOf" srcId="{3071CA11-1593-4E2C-BFB0-D3DAD2FBE31E}" destId="{2FC10B30-F467-CD46-AE7A-CAAE6DE3914B}" srcOrd="0" destOrd="0" presId="urn:microsoft.com/office/officeart/2016/7/layout/VerticalHollowActionList"/>
    <dgm:cxn modelId="{AF9BBB9E-F803-D946-ACE9-846D16AC29BE}" type="presOf" srcId="{85AA3444-042F-40E5-8A9C-4CEBCF339A86}" destId="{4E2CE630-5B76-F048-A4BD-E2838D0F8991}" srcOrd="0" destOrd="0" presId="urn:microsoft.com/office/officeart/2016/7/layout/VerticalHollowActionList"/>
    <dgm:cxn modelId="{E2A9F1AB-6285-624E-8AFD-19543BC28759}" type="presOf" srcId="{1C464594-F85B-475D-984F-7DC6788D0CC4}" destId="{CA717678-699E-8749-958A-3B0DDE236C55}" srcOrd="0" destOrd="0" presId="urn:microsoft.com/office/officeart/2016/7/layout/VerticalHollowActionList"/>
    <dgm:cxn modelId="{D18335B0-1155-4C39-99C3-EA54E60F766C}" srcId="{242A894D-470D-4D4F-973D-91C3F2710BE3}" destId="{DEF6891A-C5A0-4C0B-974E-2613845D8899}" srcOrd="0" destOrd="0" parTransId="{E6835A76-AC2E-4E61-A85D-FB4D8A167278}" sibTransId="{F1F11FBE-C7B2-4736-8939-7C1593C229DD}"/>
    <dgm:cxn modelId="{A8050AB1-D385-5B43-A4ED-6B58ECB6064A}" type="presOf" srcId="{2669E4A9-86D4-4ED8-9A0F-0338498D38F2}" destId="{F1DD8861-EF1D-9D4B-978B-0B2998A1C93A}" srcOrd="0" destOrd="0" presId="urn:microsoft.com/office/officeart/2016/7/layout/VerticalHollowActionList"/>
    <dgm:cxn modelId="{D28C96B6-B0F8-43AB-AAA2-AA94EDBD0227}" srcId="{04E2D82E-DAC7-48CD-9214-1615EF0737DB}" destId="{6FF7446F-0348-4F16-8464-195D0FDFE085}" srcOrd="6" destOrd="0" parTransId="{B8AFF66D-22DC-45BB-B474-182736B78A72}" sibTransId="{CA2F194D-737C-4529-BDA4-CE562B4CEB5E}"/>
    <dgm:cxn modelId="{DC6407BD-5420-473A-B85D-97CFC68A5774}" srcId="{04E2D82E-DAC7-48CD-9214-1615EF0737DB}" destId="{502B56B6-B53C-4098-8472-5EDE6EC2511E}" srcOrd="5" destOrd="0" parTransId="{7FEAFB1E-278F-427F-B6DD-C1585D2DB2A5}" sibTransId="{929DADBA-19CC-4F60-848E-25819186F074}"/>
    <dgm:cxn modelId="{EDFC22CA-0DD7-4197-8721-3E4167832FA1}" srcId="{04E2D82E-DAC7-48CD-9214-1615EF0737DB}" destId="{C888DD58-02E6-4863-AADC-E3BD947B9128}" srcOrd="1" destOrd="0" parTransId="{24A59E66-AEFB-4F50-B2A1-2374EEFDDD1C}" sibTransId="{8716D60C-CCE9-4E65-B79D-37DB2B45C79E}"/>
    <dgm:cxn modelId="{80725FCE-64D5-491F-A394-4B3AA1129090}" srcId="{04E2D82E-DAC7-48CD-9214-1615EF0737DB}" destId="{1C464594-F85B-475D-984F-7DC6788D0CC4}" srcOrd="2" destOrd="0" parTransId="{3EBE9CA8-5EE3-45D1-B9F2-05219C130028}" sibTransId="{0133968B-C795-4526-9EDB-FD9AC6AC9D9D}"/>
    <dgm:cxn modelId="{E83190D4-C252-4A85-87C2-B12DB4062056}" srcId="{04E2D82E-DAC7-48CD-9214-1615EF0737DB}" destId="{06DE2409-3311-469E-B87A-669E75EBDB32}" srcOrd="4" destOrd="0" parTransId="{CA0CF9C8-4C4E-49BB-8C40-89CD15E8FE02}" sibTransId="{0A135E66-B84E-4C29-8C7C-4D5A928F64EC}"/>
    <dgm:cxn modelId="{9FAFA6E5-09D0-C649-B422-77C9F7E79998}" type="presOf" srcId="{DEF6891A-C5A0-4C0B-974E-2613845D8899}" destId="{D3BD54E0-4F5B-8B41-99A8-CD2775186B09}" srcOrd="0" destOrd="0" presId="urn:microsoft.com/office/officeart/2016/7/layout/VerticalHollowActionList"/>
    <dgm:cxn modelId="{3FA385E7-9A97-4058-82C4-401B53079FD1}" srcId="{502B56B6-B53C-4098-8472-5EDE6EC2511E}" destId="{2669E4A9-86D4-4ED8-9A0F-0338498D38F2}" srcOrd="0" destOrd="0" parTransId="{1BC68092-C1D7-443D-9EF7-B8D5F5F84417}" sibTransId="{A2648736-6F3A-4BAB-9DFF-D7051ADAF6F2}"/>
    <dgm:cxn modelId="{A3097EEE-557D-9E42-80A6-28C363DC1854}" type="presOf" srcId="{EA2733CC-0F1F-4491-84F6-8E7147F1109E}" destId="{4CEF940F-EC0A-A14B-BD59-9BB317E284B4}" srcOrd="0" destOrd="0" presId="urn:microsoft.com/office/officeart/2016/7/layout/VerticalHollowActionList"/>
    <dgm:cxn modelId="{CDF815C0-5381-7646-81F8-5A83F243F84D}" type="presParOf" srcId="{080B3229-4183-D347-8822-66FA945295E6}" destId="{936DAEED-8407-CA42-9E77-C97AB665D6C4}" srcOrd="0" destOrd="0" presId="urn:microsoft.com/office/officeart/2016/7/layout/VerticalHollowActionList"/>
    <dgm:cxn modelId="{29442B08-7290-9A4A-88CE-D3B1ECE1E389}" type="presParOf" srcId="{936DAEED-8407-CA42-9E77-C97AB665D6C4}" destId="{2C2BED1D-74A6-8146-9876-2CDA99FDAB67}" srcOrd="0" destOrd="0" presId="urn:microsoft.com/office/officeart/2016/7/layout/VerticalHollowActionList"/>
    <dgm:cxn modelId="{27A1B7AD-1AD1-B040-9B5D-2CD0EB217430}" type="presParOf" srcId="{936DAEED-8407-CA42-9E77-C97AB665D6C4}" destId="{D3BD54E0-4F5B-8B41-99A8-CD2775186B09}" srcOrd="1" destOrd="0" presId="urn:microsoft.com/office/officeart/2016/7/layout/VerticalHollowActionList"/>
    <dgm:cxn modelId="{3A9F29EE-EEE3-3748-80C3-FD643BCF61AB}" type="presParOf" srcId="{080B3229-4183-D347-8822-66FA945295E6}" destId="{C175FF31-5803-2E44-A1BE-0943B064DD27}" srcOrd="1" destOrd="0" presId="urn:microsoft.com/office/officeart/2016/7/layout/VerticalHollowActionList"/>
    <dgm:cxn modelId="{43264FE7-B016-0448-B1E5-86F6334D2715}" type="presParOf" srcId="{080B3229-4183-D347-8822-66FA945295E6}" destId="{D970FEEF-B11F-964A-98E3-91D0058DC643}" srcOrd="2" destOrd="0" presId="urn:microsoft.com/office/officeart/2016/7/layout/VerticalHollowActionList"/>
    <dgm:cxn modelId="{4000C66A-C2F0-9349-A708-63802D8EC684}" type="presParOf" srcId="{D970FEEF-B11F-964A-98E3-91D0058DC643}" destId="{AD9AA975-599D-7248-BB79-F8BA9103FA6D}" srcOrd="0" destOrd="0" presId="urn:microsoft.com/office/officeart/2016/7/layout/VerticalHollowActionList"/>
    <dgm:cxn modelId="{92087210-7C83-1D41-A5AB-8AA4EDAB0355}" type="presParOf" srcId="{D970FEEF-B11F-964A-98E3-91D0058DC643}" destId="{93461F2A-5FC0-9942-B911-8659530ED4AC}" srcOrd="1" destOrd="0" presId="urn:microsoft.com/office/officeart/2016/7/layout/VerticalHollowActionList"/>
    <dgm:cxn modelId="{9FA1FDA6-DB88-2344-800F-ED8A0ACAD258}" type="presParOf" srcId="{080B3229-4183-D347-8822-66FA945295E6}" destId="{CE1CEC1A-0AF4-F844-8F88-21B6264298A5}" srcOrd="3" destOrd="0" presId="urn:microsoft.com/office/officeart/2016/7/layout/VerticalHollowActionList"/>
    <dgm:cxn modelId="{23B47070-D9B8-814E-B09A-A4AA796AC9B7}" type="presParOf" srcId="{080B3229-4183-D347-8822-66FA945295E6}" destId="{1698A572-12B4-F74C-8ADE-223AB3BA69A4}" srcOrd="4" destOrd="0" presId="urn:microsoft.com/office/officeart/2016/7/layout/VerticalHollowActionList"/>
    <dgm:cxn modelId="{EF5166BF-7DF6-7041-BDD7-0676C98E9769}" type="presParOf" srcId="{1698A572-12B4-F74C-8ADE-223AB3BA69A4}" destId="{CA717678-699E-8749-958A-3B0DDE236C55}" srcOrd="0" destOrd="0" presId="urn:microsoft.com/office/officeart/2016/7/layout/VerticalHollowActionList"/>
    <dgm:cxn modelId="{1A1CE8FF-0DC4-2944-98B0-2AFAA776FA21}" type="presParOf" srcId="{1698A572-12B4-F74C-8ADE-223AB3BA69A4}" destId="{2FC10B30-F467-CD46-AE7A-CAAE6DE3914B}" srcOrd="1" destOrd="0" presId="urn:microsoft.com/office/officeart/2016/7/layout/VerticalHollowActionList"/>
    <dgm:cxn modelId="{CBF0DF78-F3B3-C945-9312-CE21FB4B6C72}" type="presParOf" srcId="{080B3229-4183-D347-8822-66FA945295E6}" destId="{6FE8AAB2-3DDD-7343-9B75-E468CC722E9B}" srcOrd="5" destOrd="0" presId="urn:microsoft.com/office/officeart/2016/7/layout/VerticalHollowActionList"/>
    <dgm:cxn modelId="{8B5A2ABB-8641-2F45-AC20-38E043F25074}" type="presParOf" srcId="{080B3229-4183-D347-8822-66FA945295E6}" destId="{33B4D142-DB5A-F74B-8E4B-97F45849D38C}" srcOrd="6" destOrd="0" presId="urn:microsoft.com/office/officeart/2016/7/layout/VerticalHollowActionList"/>
    <dgm:cxn modelId="{D37C96F9-0D17-2D4C-88DD-886AF6DD847D}" type="presParOf" srcId="{33B4D142-DB5A-F74B-8E4B-97F45849D38C}" destId="{4CEF940F-EC0A-A14B-BD59-9BB317E284B4}" srcOrd="0" destOrd="0" presId="urn:microsoft.com/office/officeart/2016/7/layout/VerticalHollowActionList"/>
    <dgm:cxn modelId="{F8BECA79-FC3C-4649-AB7B-22B3767C2144}" type="presParOf" srcId="{33B4D142-DB5A-F74B-8E4B-97F45849D38C}" destId="{88C24C96-A6AF-354A-8E0B-22E2A3513BF2}" srcOrd="1" destOrd="0" presId="urn:microsoft.com/office/officeart/2016/7/layout/VerticalHollowActionList"/>
    <dgm:cxn modelId="{8E4D8335-C409-B04B-A6F0-A0ADAC96B9B1}" type="presParOf" srcId="{080B3229-4183-D347-8822-66FA945295E6}" destId="{DD040B1D-5C58-3148-B402-E1637699DC81}" srcOrd="7" destOrd="0" presId="urn:microsoft.com/office/officeart/2016/7/layout/VerticalHollowActionList"/>
    <dgm:cxn modelId="{058F0217-4F4E-0049-9A47-97D476574E1D}" type="presParOf" srcId="{080B3229-4183-D347-8822-66FA945295E6}" destId="{C0BD4A4D-0573-8647-843F-1B7083536407}" srcOrd="8" destOrd="0" presId="urn:microsoft.com/office/officeart/2016/7/layout/VerticalHollowActionList"/>
    <dgm:cxn modelId="{35E09D98-F9FC-5644-8EE4-584280D1CB75}" type="presParOf" srcId="{C0BD4A4D-0573-8647-843F-1B7083536407}" destId="{5F6BBE86-7959-E44D-B68C-D60C86BDEB0E}" srcOrd="0" destOrd="0" presId="urn:microsoft.com/office/officeart/2016/7/layout/VerticalHollowActionList"/>
    <dgm:cxn modelId="{0482327F-2F41-F346-9A2F-DF4942E3A457}" type="presParOf" srcId="{C0BD4A4D-0573-8647-843F-1B7083536407}" destId="{E76F4A3D-EC45-D248-84EC-42D994C2F40F}" srcOrd="1" destOrd="0" presId="urn:microsoft.com/office/officeart/2016/7/layout/VerticalHollowActionList"/>
    <dgm:cxn modelId="{846D3D84-F543-F242-9762-C08D8CFC61B9}" type="presParOf" srcId="{080B3229-4183-D347-8822-66FA945295E6}" destId="{59A1E150-B2E8-0E45-899E-0E54BEDB757F}" srcOrd="9" destOrd="0" presId="urn:microsoft.com/office/officeart/2016/7/layout/VerticalHollowActionList"/>
    <dgm:cxn modelId="{DC92E070-9E43-4246-98BA-E17FB82E1BB7}" type="presParOf" srcId="{080B3229-4183-D347-8822-66FA945295E6}" destId="{36DDC22D-B03D-0248-AB85-40B61D51085B}" srcOrd="10" destOrd="0" presId="urn:microsoft.com/office/officeart/2016/7/layout/VerticalHollowActionList"/>
    <dgm:cxn modelId="{63045498-DB95-A746-95F1-6576856B2E1C}" type="presParOf" srcId="{36DDC22D-B03D-0248-AB85-40B61D51085B}" destId="{8497C030-6B29-7A43-B39A-73EDAB2B1A4B}" srcOrd="0" destOrd="0" presId="urn:microsoft.com/office/officeart/2016/7/layout/VerticalHollowActionList"/>
    <dgm:cxn modelId="{C63CDF9C-0031-334E-B80D-5CB95B7635AD}" type="presParOf" srcId="{36DDC22D-B03D-0248-AB85-40B61D51085B}" destId="{F1DD8861-EF1D-9D4B-978B-0B2998A1C93A}" srcOrd="1" destOrd="0" presId="urn:microsoft.com/office/officeart/2016/7/layout/VerticalHollowActionList"/>
    <dgm:cxn modelId="{F4259BB4-0413-7343-81E5-D9B7CED854EB}" type="presParOf" srcId="{080B3229-4183-D347-8822-66FA945295E6}" destId="{EC54CB72-9A5A-8943-93DA-E3A30F63ED8A}" srcOrd="11" destOrd="0" presId="urn:microsoft.com/office/officeart/2016/7/layout/VerticalHollowActionList"/>
    <dgm:cxn modelId="{D20A92FC-701D-F144-97F9-011021455313}" type="presParOf" srcId="{080B3229-4183-D347-8822-66FA945295E6}" destId="{0CC095A7-B13E-AF4D-8832-C1B364C0946C}" srcOrd="12" destOrd="0" presId="urn:microsoft.com/office/officeart/2016/7/layout/VerticalHollowActionList"/>
    <dgm:cxn modelId="{C080424B-E321-F142-9106-B09F8153E671}" type="presParOf" srcId="{0CC095A7-B13E-AF4D-8832-C1B364C0946C}" destId="{771C2343-3AE2-D741-BE59-8B6F82782C79}" srcOrd="0" destOrd="0" presId="urn:microsoft.com/office/officeart/2016/7/layout/VerticalHollowActionList"/>
    <dgm:cxn modelId="{5A0F185E-4F74-6F49-9890-5EE680858454}" type="presParOf" srcId="{0CC095A7-B13E-AF4D-8832-C1B364C0946C}" destId="{4E2CE630-5B76-F048-A4BD-E2838D0F8991}" srcOrd="1" destOrd="0" presId="urn:microsoft.com/office/officeart/2016/7/layout/VerticalHollowAction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4D85959-2F80-4DBF-9172-F1C352D57659}"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59E77ECF-AEE3-4735-B3FD-8B82A0A61010}">
      <dgm:prSet/>
      <dgm:spPr/>
      <dgm:t>
        <a:bodyPr/>
        <a:lstStyle/>
        <a:p>
          <a:r>
            <a:rPr lang="en-US"/>
            <a:t>Self reflection and truth-seeking- surrender to ‘truth’</a:t>
          </a:r>
        </a:p>
      </dgm:t>
    </dgm:pt>
    <dgm:pt modelId="{6EAF1DD8-7D78-4589-B382-91959BBB2BB6}" type="parTrans" cxnId="{06023EEB-BF64-49FF-A06D-997F28D201A4}">
      <dgm:prSet/>
      <dgm:spPr/>
      <dgm:t>
        <a:bodyPr/>
        <a:lstStyle/>
        <a:p>
          <a:endParaRPr lang="en-US"/>
        </a:p>
      </dgm:t>
    </dgm:pt>
    <dgm:pt modelId="{1A9DB343-7C85-4B09-9E27-37722C35CCD4}" type="sibTrans" cxnId="{06023EEB-BF64-49FF-A06D-997F28D201A4}">
      <dgm:prSet/>
      <dgm:spPr/>
      <dgm:t>
        <a:bodyPr/>
        <a:lstStyle/>
        <a:p>
          <a:endParaRPr lang="en-US"/>
        </a:p>
      </dgm:t>
    </dgm:pt>
    <dgm:pt modelId="{A1F56333-7703-4E96-976F-5FB3EA32C7E6}">
      <dgm:prSet/>
      <dgm:spPr/>
      <dgm:t>
        <a:bodyPr/>
        <a:lstStyle/>
        <a:p>
          <a:r>
            <a:rPr lang="en-US"/>
            <a:t>Sacrifice (of things that I love for myself- in order to benefit others)</a:t>
          </a:r>
        </a:p>
      </dgm:t>
    </dgm:pt>
    <dgm:pt modelId="{C3814AF6-760E-48F9-A209-3DBC2991C68D}" type="parTrans" cxnId="{C522CCF9-9FC5-4D0B-8F4F-981C18E5BF3D}">
      <dgm:prSet/>
      <dgm:spPr/>
      <dgm:t>
        <a:bodyPr/>
        <a:lstStyle/>
        <a:p>
          <a:endParaRPr lang="en-US"/>
        </a:p>
      </dgm:t>
    </dgm:pt>
    <dgm:pt modelId="{F68863C1-36FC-4343-83CF-FF1B34043B93}" type="sibTrans" cxnId="{C522CCF9-9FC5-4D0B-8F4F-981C18E5BF3D}">
      <dgm:prSet/>
      <dgm:spPr/>
      <dgm:t>
        <a:bodyPr/>
        <a:lstStyle/>
        <a:p>
          <a:endParaRPr lang="en-US"/>
        </a:p>
      </dgm:t>
    </dgm:pt>
    <dgm:pt modelId="{BE47F155-00D8-46D6-9189-5014127753D5}">
      <dgm:prSet/>
      <dgm:spPr/>
      <dgm:t>
        <a:bodyPr/>
        <a:lstStyle/>
        <a:p>
          <a:r>
            <a:rPr lang="en-US"/>
            <a:t>Love and compassion</a:t>
          </a:r>
        </a:p>
      </dgm:t>
    </dgm:pt>
    <dgm:pt modelId="{FB9D5935-4E19-49E1-BD73-01EE5938266A}" type="parTrans" cxnId="{6AD75E46-5416-4E7E-B9F7-C4807205318F}">
      <dgm:prSet/>
      <dgm:spPr/>
      <dgm:t>
        <a:bodyPr/>
        <a:lstStyle/>
        <a:p>
          <a:endParaRPr lang="en-US"/>
        </a:p>
      </dgm:t>
    </dgm:pt>
    <dgm:pt modelId="{2CE114D1-3F14-4419-8046-3901242D7BB3}" type="sibTrans" cxnId="{6AD75E46-5416-4E7E-B9F7-C4807205318F}">
      <dgm:prSet/>
      <dgm:spPr/>
      <dgm:t>
        <a:bodyPr/>
        <a:lstStyle/>
        <a:p>
          <a:endParaRPr lang="en-US"/>
        </a:p>
      </dgm:t>
    </dgm:pt>
    <dgm:pt modelId="{8AA3BCEB-1FD8-4450-8FC4-D05B88EA407A}">
      <dgm:prSet/>
      <dgm:spPr/>
      <dgm:t>
        <a:bodyPr/>
        <a:lstStyle/>
        <a:p>
          <a:r>
            <a:rPr lang="en-US"/>
            <a:t>Honesty and integrity</a:t>
          </a:r>
        </a:p>
      </dgm:t>
    </dgm:pt>
    <dgm:pt modelId="{46925986-D6BA-4A25-A81D-49D25CBDDF18}" type="parTrans" cxnId="{1F9E2B98-3850-4303-BE3F-499FB7FABBE7}">
      <dgm:prSet/>
      <dgm:spPr/>
      <dgm:t>
        <a:bodyPr/>
        <a:lstStyle/>
        <a:p>
          <a:endParaRPr lang="en-US"/>
        </a:p>
      </dgm:t>
    </dgm:pt>
    <dgm:pt modelId="{ABB109C5-C2D1-4487-81E6-A8DB25E8AC66}" type="sibTrans" cxnId="{1F9E2B98-3850-4303-BE3F-499FB7FABBE7}">
      <dgm:prSet/>
      <dgm:spPr/>
      <dgm:t>
        <a:bodyPr/>
        <a:lstStyle/>
        <a:p>
          <a:endParaRPr lang="en-US"/>
        </a:p>
      </dgm:t>
    </dgm:pt>
    <dgm:pt modelId="{B0D0B131-D677-4ECC-BEAC-0B4429102BF3}">
      <dgm:prSet/>
      <dgm:spPr/>
      <dgm:t>
        <a:bodyPr/>
        <a:lstStyle/>
        <a:p>
          <a:r>
            <a:rPr lang="en-US"/>
            <a:t>Forgiveness</a:t>
          </a:r>
        </a:p>
      </dgm:t>
    </dgm:pt>
    <dgm:pt modelId="{F1232BC2-F76A-48A8-82FE-25A362BF5378}" type="parTrans" cxnId="{33969DFD-4564-4D78-9639-95E63718F3C3}">
      <dgm:prSet/>
      <dgm:spPr/>
      <dgm:t>
        <a:bodyPr/>
        <a:lstStyle/>
        <a:p>
          <a:endParaRPr lang="en-US"/>
        </a:p>
      </dgm:t>
    </dgm:pt>
    <dgm:pt modelId="{68901D18-46C8-49D5-826B-803139A3EE8C}" type="sibTrans" cxnId="{33969DFD-4564-4D78-9639-95E63718F3C3}">
      <dgm:prSet/>
      <dgm:spPr/>
      <dgm:t>
        <a:bodyPr/>
        <a:lstStyle/>
        <a:p>
          <a:endParaRPr lang="en-US"/>
        </a:p>
      </dgm:t>
    </dgm:pt>
    <dgm:pt modelId="{AAD7E955-5FAA-42AE-A3ED-BD97CE8148C6}">
      <dgm:prSet/>
      <dgm:spPr/>
      <dgm:t>
        <a:bodyPr/>
        <a:lstStyle/>
        <a:p>
          <a:r>
            <a:rPr lang="en-US"/>
            <a:t>Gratitude</a:t>
          </a:r>
        </a:p>
      </dgm:t>
    </dgm:pt>
    <dgm:pt modelId="{3390A7C5-4B11-4B36-ADCA-B5F6741E8626}" type="parTrans" cxnId="{CFF76601-CE05-4566-848E-7C638066F290}">
      <dgm:prSet/>
      <dgm:spPr/>
      <dgm:t>
        <a:bodyPr/>
        <a:lstStyle/>
        <a:p>
          <a:endParaRPr lang="en-US"/>
        </a:p>
      </dgm:t>
    </dgm:pt>
    <dgm:pt modelId="{3A2AE594-0474-4691-82DD-360DC9A23F8E}" type="sibTrans" cxnId="{CFF76601-CE05-4566-848E-7C638066F290}">
      <dgm:prSet/>
      <dgm:spPr/>
      <dgm:t>
        <a:bodyPr/>
        <a:lstStyle/>
        <a:p>
          <a:endParaRPr lang="en-US"/>
        </a:p>
      </dgm:t>
    </dgm:pt>
    <dgm:pt modelId="{F44B3BBB-ACBE-40DF-A33D-BD636269FE47}">
      <dgm:prSet/>
      <dgm:spPr/>
      <dgm:t>
        <a:bodyPr/>
        <a:lstStyle/>
        <a:p>
          <a:r>
            <a:rPr lang="en-US"/>
            <a:t>Obedience to rules which I know I must obey</a:t>
          </a:r>
        </a:p>
      </dgm:t>
    </dgm:pt>
    <dgm:pt modelId="{B4D1EFAD-E5FD-4AE6-B5C5-D9D37EAAEBF1}" type="parTrans" cxnId="{4E6D07FF-558A-46CC-87F1-C6AC1BEF12CE}">
      <dgm:prSet/>
      <dgm:spPr/>
      <dgm:t>
        <a:bodyPr/>
        <a:lstStyle/>
        <a:p>
          <a:endParaRPr lang="en-US"/>
        </a:p>
      </dgm:t>
    </dgm:pt>
    <dgm:pt modelId="{A59F8204-EE54-4565-88CE-34DD8D38DE22}" type="sibTrans" cxnId="{4E6D07FF-558A-46CC-87F1-C6AC1BEF12CE}">
      <dgm:prSet/>
      <dgm:spPr/>
      <dgm:t>
        <a:bodyPr/>
        <a:lstStyle/>
        <a:p>
          <a:endParaRPr lang="en-US"/>
        </a:p>
      </dgm:t>
    </dgm:pt>
    <dgm:pt modelId="{C05B982C-BF08-4B62-8154-B395A0782DD0}">
      <dgm:prSet/>
      <dgm:spPr/>
      <dgm:t>
        <a:bodyPr/>
        <a:lstStyle/>
        <a:p>
          <a:r>
            <a:rPr lang="en-US"/>
            <a:t>Patience and perseverance</a:t>
          </a:r>
        </a:p>
      </dgm:t>
    </dgm:pt>
    <dgm:pt modelId="{94868857-81AC-491A-8FC1-A9CFAA93876C}" type="parTrans" cxnId="{EC1430F6-755E-4BC8-8134-0006645BD07F}">
      <dgm:prSet/>
      <dgm:spPr/>
      <dgm:t>
        <a:bodyPr/>
        <a:lstStyle/>
        <a:p>
          <a:endParaRPr lang="en-US"/>
        </a:p>
      </dgm:t>
    </dgm:pt>
    <dgm:pt modelId="{20182DBE-CDF6-4EEC-A98B-248C0C0C6EFD}" type="sibTrans" cxnId="{EC1430F6-755E-4BC8-8134-0006645BD07F}">
      <dgm:prSet/>
      <dgm:spPr/>
      <dgm:t>
        <a:bodyPr/>
        <a:lstStyle/>
        <a:p>
          <a:endParaRPr lang="en-US"/>
        </a:p>
      </dgm:t>
    </dgm:pt>
    <dgm:pt modelId="{7A4517F8-5256-4105-BA12-EFE62599C797}">
      <dgm:prSet/>
      <dgm:spPr/>
      <dgm:t>
        <a:bodyPr/>
        <a:lstStyle/>
        <a:p>
          <a:r>
            <a:rPr lang="en-US"/>
            <a:t>Respect for all life</a:t>
          </a:r>
        </a:p>
      </dgm:t>
    </dgm:pt>
    <dgm:pt modelId="{02CC5D4F-4EDF-4BEE-A727-D31FECD1FC4B}" type="parTrans" cxnId="{1083957E-0773-4B05-8B4F-7B27D991E6CC}">
      <dgm:prSet/>
      <dgm:spPr/>
      <dgm:t>
        <a:bodyPr/>
        <a:lstStyle/>
        <a:p>
          <a:endParaRPr lang="en-US"/>
        </a:p>
      </dgm:t>
    </dgm:pt>
    <dgm:pt modelId="{F106C12D-1F6E-426A-8C58-83E7C937D3DD}" type="sibTrans" cxnId="{1083957E-0773-4B05-8B4F-7B27D991E6CC}">
      <dgm:prSet/>
      <dgm:spPr/>
      <dgm:t>
        <a:bodyPr/>
        <a:lstStyle/>
        <a:p>
          <a:endParaRPr lang="en-US"/>
        </a:p>
      </dgm:t>
    </dgm:pt>
    <dgm:pt modelId="{72D9E4C3-D057-B540-9226-1EC2D66E6BFA}" type="pres">
      <dgm:prSet presAssocID="{74D85959-2F80-4DBF-9172-F1C352D57659}" presName="diagram" presStyleCnt="0">
        <dgm:presLayoutVars>
          <dgm:dir/>
          <dgm:resizeHandles val="exact"/>
        </dgm:presLayoutVars>
      </dgm:prSet>
      <dgm:spPr/>
    </dgm:pt>
    <dgm:pt modelId="{DD8B6111-3F93-6C4F-A7E8-BAC5C733A9E7}" type="pres">
      <dgm:prSet presAssocID="{59E77ECF-AEE3-4735-B3FD-8B82A0A61010}" presName="node" presStyleLbl="node1" presStyleIdx="0" presStyleCnt="9">
        <dgm:presLayoutVars>
          <dgm:bulletEnabled val="1"/>
        </dgm:presLayoutVars>
      </dgm:prSet>
      <dgm:spPr/>
    </dgm:pt>
    <dgm:pt modelId="{DD6C9718-EB81-CC40-84A9-74493C2951E5}" type="pres">
      <dgm:prSet presAssocID="{1A9DB343-7C85-4B09-9E27-37722C35CCD4}" presName="sibTrans" presStyleCnt="0"/>
      <dgm:spPr/>
    </dgm:pt>
    <dgm:pt modelId="{533C955C-9305-7D49-956B-C7CEFE739BA0}" type="pres">
      <dgm:prSet presAssocID="{A1F56333-7703-4E96-976F-5FB3EA32C7E6}" presName="node" presStyleLbl="node1" presStyleIdx="1" presStyleCnt="9">
        <dgm:presLayoutVars>
          <dgm:bulletEnabled val="1"/>
        </dgm:presLayoutVars>
      </dgm:prSet>
      <dgm:spPr/>
    </dgm:pt>
    <dgm:pt modelId="{A6B064E3-FCD1-4E49-8C90-714B8F4E17DD}" type="pres">
      <dgm:prSet presAssocID="{F68863C1-36FC-4343-83CF-FF1B34043B93}" presName="sibTrans" presStyleCnt="0"/>
      <dgm:spPr/>
    </dgm:pt>
    <dgm:pt modelId="{04E19879-68A0-8049-B755-EA3E52EB6637}" type="pres">
      <dgm:prSet presAssocID="{BE47F155-00D8-46D6-9189-5014127753D5}" presName="node" presStyleLbl="node1" presStyleIdx="2" presStyleCnt="9">
        <dgm:presLayoutVars>
          <dgm:bulletEnabled val="1"/>
        </dgm:presLayoutVars>
      </dgm:prSet>
      <dgm:spPr/>
    </dgm:pt>
    <dgm:pt modelId="{93A4F005-9CBA-2E47-AB12-705A8E3B6C6B}" type="pres">
      <dgm:prSet presAssocID="{2CE114D1-3F14-4419-8046-3901242D7BB3}" presName="sibTrans" presStyleCnt="0"/>
      <dgm:spPr/>
    </dgm:pt>
    <dgm:pt modelId="{9F7DE481-E1AD-6449-BC3C-6E4E07C3C809}" type="pres">
      <dgm:prSet presAssocID="{8AA3BCEB-1FD8-4450-8FC4-D05B88EA407A}" presName="node" presStyleLbl="node1" presStyleIdx="3" presStyleCnt="9">
        <dgm:presLayoutVars>
          <dgm:bulletEnabled val="1"/>
        </dgm:presLayoutVars>
      </dgm:prSet>
      <dgm:spPr/>
    </dgm:pt>
    <dgm:pt modelId="{3A4AEB7C-5BC2-B84B-A405-C6B66AE83F77}" type="pres">
      <dgm:prSet presAssocID="{ABB109C5-C2D1-4487-81E6-A8DB25E8AC66}" presName="sibTrans" presStyleCnt="0"/>
      <dgm:spPr/>
    </dgm:pt>
    <dgm:pt modelId="{D24DC77F-8405-D54F-8A3B-B037FAF5DD47}" type="pres">
      <dgm:prSet presAssocID="{B0D0B131-D677-4ECC-BEAC-0B4429102BF3}" presName="node" presStyleLbl="node1" presStyleIdx="4" presStyleCnt="9">
        <dgm:presLayoutVars>
          <dgm:bulletEnabled val="1"/>
        </dgm:presLayoutVars>
      </dgm:prSet>
      <dgm:spPr/>
    </dgm:pt>
    <dgm:pt modelId="{2C80C841-CDEE-994C-B982-355D87570EEB}" type="pres">
      <dgm:prSet presAssocID="{68901D18-46C8-49D5-826B-803139A3EE8C}" presName="sibTrans" presStyleCnt="0"/>
      <dgm:spPr/>
    </dgm:pt>
    <dgm:pt modelId="{D9664D7B-42EF-9041-A86B-67C6EA5917B3}" type="pres">
      <dgm:prSet presAssocID="{AAD7E955-5FAA-42AE-A3ED-BD97CE8148C6}" presName="node" presStyleLbl="node1" presStyleIdx="5" presStyleCnt="9">
        <dgm:presLayoutVars>
          <dgm:bulletEnabled val="1"/>
        </dgm:presLayoutVars>
      </dgm:prSet>
      <dgm:spPr/>
    </dgm:pt>
    <dgm:pt modelId="{ACF171AF-FEF4-7E4F-919F-C7CF1A701F52}" type="pres">
      <dgm:prSet presAssocID="{3A2AE594-0474-4691-82DD-360DC9A23F8E}" presName="sibTrans" presStyleCnt="0"/>
      <dgm:spPr/>
    </dgm:pt>
    <dgm:pt modelId="{D727D8A9-2181-C245-AAB9-F522D3EE4217}" type="pres">
      <dgm:prSet presAssocID="{F44B3BBB-ACBE-40DF-A33D-BD636269FE47}" presName="node" presStyleLbl="node1" presStyleIdx="6" presStyleCnt="9">
        <dgm:presLayoutVars>
          <dgm:bulletEnabled val="1"/>
        </dgm:presLayoutVars>
      </dgm:prSet>
      <dgm:spPr/>
    </dgm:pt>
    <dgm:pt modelId="{EFE99277-45D4-7345-B615-3E5D34200B50}" type="pres">
      <dgm:prSet presAssocID="{A59F8204-EE54-4565-88CE-34DD8D38DE22}" presName="sibTrans" presStyleCnt="0"/>
      <dgm:spPr/>
    </dgm:pt>
    <dgm:pt modelId="{B06B1A19-DC5F-EF44-883D-B4ECAEEAD878}" type="pres">
      <dgm:prSet presAssocID="{C05B982C-BF08-4B62-8154-B395A0782DD0}" presName="node" presStyleLbl="node1" presStyleIdx="7" presStyleCnt="9">
        <dgm:presLayoutVars>
          <dgm:bulletEnabled val="1"/>
        </dgm:presLayoutVars>
      </dgm:prSet>
      <dgm:spPr/>
    </dgm:pt>
    <dgm:pt modelId="{14147F05-0534-AD47-91FB-2FDC57870DFE}" type="pres">
      <dgm:prSet presAssocID="{20182DBE-CDF6-4EEC-A98B-248C0C0C6EFD}" presName="sibTrans" presStyleCnt="0"/>
      <dgm:spPr/>
    </dgm:pt>
    <dgm:pt modelId="{7AD2AC3C-52C0-3F4A-A89F-DB8546FA24FC}" type="pres">
      <dgm:prSet presAssocID="{7A4517F8-5256-4105-BA12-EFE62599C797}" presName="node" presStyleLbl="node1" presStyleIdx="8" presStyleCnt="9">
        <dgm:presLayoutVars>
          <dgm:bulletEnabled val="1"/>
        </dgm:presLayoutVars>
      </dgm:prSet>
      <dgm:spPr/>
    </dgm:pt>
  </dgm:ptLst>
  <dgm:cxnLst>
    <dgm:cxn modelId="{CFF76601-CE05-4566-848E-7C638066F290}" srcId="{74D85959-2F80-4DBF-9172-F1C352D57659}" destId="{AAD7E955-5FAA-42AE-A3ED-BD97CE8148C6}" srcOrd="5" destOrd="0" parTransId="{3390A7C5-4B11-4B36-ADCA-B5F6741E8626}" sibTransId="{3A2AE594-0474-4691-82DD-360DC9A23F8E}"/>
    <dgm:cxn modelId="{60171407-BD6D-0241-8331-9FA0D13CF7D9}" type="presOf" srcId="{74D85959-2F80-4DBF-9172-F1C352D57659}" destId="{72D9E4C3-D057-B540-9226-1EC2D66E6BFA}" srcOrd="0" destOrd="0" presId="urn:microsoft.com/office/officeart/2005/8/layout/default"/>
    <dgm:cxn modelId="{6AD75E46-5416-4E7E-B9F7-C4807205318F}" srcId="{74D85959-2F80-4DBF-9172-F1C352D57659}" destId="{BE47F155-00D8-46D6-9189-5014127753D5}" srcOrd="2" destOrd="0" parTransId="{FB9D5935-4E19-49E1-BD73-01EE5938266A}" sibTransId="{2CE114D1-3F14-4419-8046-3901242D7BB3}"/>
    <dgm:cxn modelId="{2717684E-6E77-DF45-93AD-EBA377AA4ED7}" type="presOf" srcId="{59E77ECF-AEE3-4735-B3FD-8B82A0A61010}" destId="{DD8B6111-3F93-6C4F-A7E8-BAC5C733A9E7}" srcOrd="0" destOrd="0" presId="urn:microsoft.com/office/officeart/2005/8/layout/default"/>
    <dgm:cxn modelId="{1035304F-E1F6-F447-AD0E-645EF3D3CECA}" type="presOf" srcId="{F44B3BBB-ACBE-40DF-A33D-BD636269FE47}" destId="{D727D8A9-2181-C245-AAB9-F522D3EE4217}" srcOrd="0" destOrd="0" presId="urn:microsoft.com/office/officeart/2005/8/layout/default"/>
    <dgm:cxn modelId="{1E6D4262-55FF-B942-8FB2-754BF1476531}" type="presOf" srcId="{7A4517F8-5256-4105-BA12-EFE62599C797}" destId="{7AD2AC3C-52C0-3F4A-A89F-DB8546FA24FC}" srcOrd="0" destOrd="0" presId="urn:microsoft.com/office/officeart/2005/8/layout/default"/>
    <dgm:cxn modelId="{F94E0E6F-25DF-DA43-ABA6-EFADDBF22926}" type="presOf" srcId="{AAD7E955-5FAA-42AE-A3ED-BD97CE8148C6}" destId="{D9664D7B-42EF-9041-A86B-67C6EA5917B3}" srcOrd="0" destOrd="0" presId="urn:microsoft.com/office/officeart/2005/8/layout/default"/>
    <dgm:cxn modelId="{1083957E-0773-4B05-8B4F-7B27D991E6CC}" srcId="{74D85959-2F80-4DBF-9172-F1C352D57659}" destId="{7A4517F8-5256-4105-BA12-EFE62599C797}" srcOrd="8" destOrd="0" parTransId="{02CC5D4F-4EDF-4BEE-A727-D31FECD1FC4B}" sibTransId="{F106C12D-1F6E-426A-8C58-83E7C937D3DD}"/>
    <dgm:cxn modelId="{68F8A38F-38FB-5842-B977-F087A896F401}" type="presOf" srcId="{8AA3BCEB-1FD8-4450-8FC4-D05B88EA407A}" destId="{9F7DE481-E1AD-6449-BC3C-6E4E07C3C809}" srcOrd="0" destOrd="0" presId="urn:microsoft.com/office/officeart/2005/8/layout/default"/>
    <dgm:cxn modelId="{0B527890-873A-DA47-8EC7-86B9787DDD8A}" type="presOf" srcId="{A1F56333-7703-4E96-976F-5FB3EA32C7E6}" destId="{533C955C-9305-7D49-956B-C7CEFE739BA0}" srcOrd="0" destOrd="0" presId="urn:microsoft.com/office/officeart/2005/8/layout/default"/>
    <dgm:cxn modelId="{1F9E2B98-3850-4303-BE3F-499FB7FABBE7}" srcId="{74D85959-2F80-4DBF-9172-F1C352D57659}" destId="{8AA3BCEB-1FD8-4450-8FC4-D05B88EA407A}" srcOrd="3" destOrd="0" parTransId="{46925986-D6BA-4A25-A81D-49D25CBDDF18}" sibTransId="{ABB109C5-C2D1-4487-81E6-A8DB25E8AC66}"/>
    <dgm:cxn modelId="{FC28EFD0-9367-0A4A-AF10-B0E325A10981}" type="presOf" srcId="{C05B982C-BF08-4B62-8154-B395A0782DD0}" destId="{B06B1A19-DC5F-EF44-883D-B4ECAEEAD878}" srcOrd="0" destOrd="0" presId="urn:microsoft.com/office/officeart/2005/8/layout/default"/>
    <dgm:cxn modelId="{5EBBBAD1-E8E3-D347-B925-0B6D4996AE36}" type="presOf" srcId="{B0D0B131-D677-4ECC-BEAC-0B4429102BF3}" destId="{D24DC77F-8405-D54F-8A3B-B037FAF5DD47}" srcOrd="0" destOrd="0" presId="urn:microsoft.com/office/officeart/2005/8/layout/default"/>
    <dgm:cxn modelId="{06023EEB-BF64-49FF-A06D-997F28D201A4}" srcId="{74D85959-2F80-4DBF-9172-F1C352D57659}" destId="{59E77ECF-AEE3-4735-B3FD-8B82A0A61010}" srcOrd="0" destOrd="0" parTransId="{6EAF1DD8-7D78-4589-B382-91959BBB2BB6}" sibTransId="{1A9DB343-7C85-4B09-9E27-37722C35CCD4}"/>
    <dgm:cxn modelId="{165C07EF-2089-B749-ACAD-64816423A523}" type="presOf" srcId="{BE47F155-00D8-46D6-9189-5014127753D5}" destId="{04E19879-68A0-8049-B755-EA3E52EB6637}" srcOrd="0" destOrd="0" presId="urn:microsoft.com/office/officeart/2005/8/layout/default"/>
    <dgm:cxn modelId="{EC1430F6-755E-4BC8-8134-0006645BD07F}" srcId="{74D85959-2F80-4DBF-9172-F1C352D57659}" destId="{C05B982C-BF08-4B62-8154-B395A0782DD0}" srcOrd="7" destOrd="0" parTransId="{94868857-81AC-491A-8FC1-A9CFAA93876C}" sibTransId="{20182DBE-CDF6-4EEC-A98B-248C0C0C6EFD}"/>
    <dgm:cxn modelId="{C522CCF9-9FC5-4D0B-8F4F-981C18E5BF3D}" srcId="{74D85959-2F80-4DBF-9172-F1C352D57659}" destId="{A1F56333-7703-4E96-976F-5FB3EA32C7E6}" srcOrd="1" destOrd="0" parTransId="{C3814AF6-760E-48F9-A209-3DBC2991C68D}" sibTransId="{F68863C1-36FC-4343-83CF-FF1B34043B93}"/>
    <dgm:cxn modelId="{33969DFD-4564-4D78-9639-95E63718F3C3}" srcId="{74D85959-2F80-4DBF-9172-F1C352D57659}" destId="{B0D0B131-D677-4ECC-BEAC-0B4429102BF3}" srcOrd="4" destOrd="0" parTransId="{F1232BC2-F76A-48A8-82FE-25A362BF5378}" sibTransId="{68901D18-46C8-49D5-826B-803139A3EE8C}"/>
    <dgm:cxn modelId="{4E6D07FF-558A-46CC-87F1-C6AC1BEF12CE}" srcId="{74D85959-2F80-4DBF-9172-F1C352D57659}" destId="{F44B3BBB-ACBE-40DF-A33D-BD636269FE47}" srcOrd="6" destOrd="0" parTransId="{B4D1EFAD-E5FD-4AE6-B5C5-D9D37EAAEBF1}" sibTransId="{A59F8204-EE54-4565-88CE-34DD8D38DE22}"/>
    <dgm:cxn modelId="{C24F0C76-DED4-7D43-B2AF-87315CA53706}" type="presParOf" srcId="{72D9E4C3-D057-B540-9226-1EC2D66E6BFA}" destId="{DD8B6111-3F93-6C4F-A7E8-BAC5C733A9E7}" srcOrd="0" destOrd="0" presId="urn:microsoft.com/office/officeart/2005/8/layout/default"/>
    <dgm:cxn modelId="{0C9DDDA5-C098-4540-A097-5CB6AFC43D69}" type="presParOf" srcId="{72D9E4C3-D057-B540-9226-1EC2D66E6BFA}" destId="{DD6C9718-EB81-CC40-84A9-74493C2951E5}" srcOrd="1" destOrd="0" presId="urn:microsoft.com/office/officeart/2005/8/layout/default"/>
    <dgm:cxn modelId="{63F39BBA-4FAF-B24A-9C83-9C81794DD859}" type="presParOf" srcId="{72D9E4C3-D057-B540-9226-1EC2D66E6BFA}" destId="{533C955C-9305-7D49-956B-C7CEFE739BA0}" srcOrd="2" destOrd="0" presId="urn:microsoft.com/office/officeart/2005/8/layout/default"/>
    <dgm:cxn modelId="{88905739-3858-CB48-83A1-3C90EDBEAD00}" type="presParOf" srcId="{72D9E4C3-D057-B540-9226-1EC2D66E6BFA}" destId="{A6B064E3-FCD1-4E49-8C90-714B8F4E17DD}" srcOrd="3" destOrd="0" presId="urn:microsoft.com/office/officeart/2005/8/layout/default"/>
    <dgm:cxn modelId="{D64BDC69-B961-E448-A289-6141A024483D}" type="presParOf" srcId="{72D9E4C3-D057-B540-9226-1EC2D66E6BFA}" destId="{04E19879-68A0-8049-B755-EA3E52EB6637}" srcOrd="4" destOrd="0" presId="urn:microsoft.com/office/officeart/2005/8/layout/default"/>
    <dgm:cxn modelId="{57DA3F2D-9331-9044-8262-7D5C3121702C}" type="presParOf" srcId="{72D9E4C3-D057-B540-9226-1EC2D66E6BFA}" destId="{93A4F005-9CBA-2E47-AB12-705A8E3B6C6B}" srcOrd="5" destOrd="0" presId="urn:microsoft.com/office/officeart/2005/8/layout/default"/>
    <dgm:cxn modelId="{C01D0D36-4B12-984F-A23D-E046ADFDED83}" type="presParOf" srcId="{72D9E4C3-D057-B540-9226-1EC2D66E6BFA}" destId="{9F7DE481-E1AD-6449-BC3C-6E4E07C3C809}" srcOrd="6" destOrd="0" presId="urn:microsoft.com/office/officeart/2005/8/layout/default"/>
    <dgm:cxn modelId="{08FA2BE5-F7AB-6140-A879-5E337EFE04B7}" type="presParOf" srcId="{72D9E4C3-D057-B540-9226-1EC2D66E6BFA}" destId="{3A4AEB7C-5BC2-B84B-A405-C6B66AE83F77}" srcOrd="7" destOrd="0" presId="urn:microsoft.com/office/officeart/2005/8/layout/default"/>
    <dgm:cxn modelId="{33A41810-8A90-B840-B778-D044DCE8DA4B}" type="presParOf" srcId="{72D9E4C3-D057-B540-9226-1EC2D66E6BFA}" destId="{D24DC77F-8405-D54F-8A3B-B037FAF5DD47}" srcOrd="8" destOrd="0" presId="urn:microsoft.com/office/officeart/2005/8/layout/default"/>
    <dgm:cxn modelId="{5BCA4F8B-B4C0-9049-AFCE-F6D2E21D4CB5}" type="presParOf" srcId="{72D9E4C3-D057-B540-9226-1EC2D66E6BFA}" destId="{2C80C841-CDEE-994C-B982-355D87570EEB}" srcOrd="9" destOrd="0" presId="urn:microsoft.com/office/officeart/2005/8/layout/default"/>
    <dgm:cxn modelId="{E9BB558C-CCDA-9347-AA9D-6D183200B61A}" type="presParOf" srcId="{72D9E4C3-D057-B540-9226-1EC2D66E6BFA}" destId="{D9664D7B-42EF-9041-A86B-67C6EA5917B3}" srcOrd="10" destOrd="0" presId="urn:microsoft.com/office/officeart/2005/8/layout/default"/>
    <dgm:cxn modelId="{99C8E1E6-3A2A-DE4D-8C32-F793CEB8F68D}" type="presParOf" srcId="{72D9E4C3-D057-B540-9226-1EC2D66E6BFA}" destId="{ACF171AF-FEF4-7E4F-919F-C7CF1A701F52}" srcOrd="11" destOrd="0" presId="urn:microsoft.com/office/officeart/2005/8/layout/default"/>
    <dgm:cxn modelId="{2C023C13-F7EF-0F4E-88D9-A94C51DCBA1E}" type="presParOf" srcId="{72D9E4C3-D057-B540-9226-1EC2D66E6BFA}" destId="{D727D8A9-2181-C245-AAB9-F522D3EE4217}" srcOrd="12" destOrd="0" presId="urn:microsoft.com/office/officeart/2005/8/layout/default"/>
    <dgm:cxn modelId="{5D2510DF-73D5-1C4A-B753-EABC6D87EBF6}" type="presParOf" srcId="{72D9E4C3-D057-B540-9226-1EC2D66E6BFA}" destId="{EFE99277-45D4-7345-B615-3E5D34200B50}" srcOrd="13" destOrd="0" presId="urn:microsoft.com/office/officeart/2005/8/layout/default"/>
    <dgm:cxn modelId="{34DA1362-1CA5-0541-914A-8ECC77B8C219}" type="presParOf" srcId="{72D9E4C3-D057-B540-9226-1EC2D66E6BFA}" destId="{B06B1A19-DC5F-EF44-883D-B4ECAEEAD878}" srcOrd="14" destOrd="0" presId="urn:microsoft.com/office/officeart/2005/8/layout/default"/>
    <dgm:cxn modelId="{D1B79B7D-1355-3A49-87C1-EAF8B2596962}" type="presParOf" srcId="{72D9E4C3-D057-B540-9226-1EC2D66E6BFA}" destId="{14147F05-0534-AD47-91FB-2FDC57870DFE}" srcOrd="15" destOrd="0" presId="urn:microsoft.com/office/officeart/2005/8/layout/default"/>
    <dgm:cxn modelId="{59FE866A-6B80-1A40-B31F-01BCED47D23F}" type="presParOf" srcId="{72D9E4C3-D057-B540-9226-1EC2D66E6BFA}" destId="{7AD2AC3C-52C0-3F4A-A89F-DB8546FA24FC}" srcOrd="16" destOrd="0" presId="urn:microsoft.com/office/officeart/2005/8/layout/defaul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53177D2-DD02-4D0E-97D0-D90C5963BF0C}"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E6F10C43-A2DA-4259-A807-84B76B35E888}">
      <dgm:prSet/>
      <dgm:spPr/>
      <dgm:t>
        <a:bodyPr/>
        <a:lstStyle/>
        <a:p>
          <a:r>
            <a:rPr lang="en-US"/>
            <a:t>Intoxicants that cloud my ability of awareness, mindfulness and self-reflection</a:t>
          </a:r>
        </a:p>
      </dgm:t>
    </dgm:pt>
    <dgm:pt modelId="{A2C4BBE2-9EC1-4801-ACB9-917237E4E531}" type="parTrans" cxnId="{BFECAA5D-5A4E-4007-AB97-A2F474D15AB6}">
      <dgm:prSet/>
      <dgm:spPr/>
      <dgm:t>
        <a:bodyPr/>
        <a:lstStyle/>
        <a:p>
          <a:endParaRPr lang="en-US"/>
        </a:p>
      </dgm:t>
    </dgm:pt>
    <dgm:pt modelId="{F1AA871E-313A-4D6F-A217-5968BEBD8F1A}" type="sibTrans" cxnId="{BFECAA5D-5A4E-4007-AB97-A2F474D15AB6}">
      <dgm:prSet/>
      <dgm:spPr/>
      <dgm:t>
        <a:bodyPr/>
        <a:lstStyle/>
        <a:p>
          <a:endParaRPr lang="en-US"/>
        </a:p>
      </dgm:t>
    </dgm:pt>
    <dgm:pt modelId="{5E74F9B5-4720-43D2-8C8B-4B16AEE66C5E}">
      <dgm:prSet/>
      <dgm:spPr/>
      <dgm:t>
        <a:bodyPr/>
        <a:lstStyle/>
        <a:p>
          <a:r>
            <a:rPr lang="en-US"/>
            <a:t>My addictions to anything material</a:t>
          </a:r>
        </a:p>
      </dgm:t>
    </dgm:pt>
    <dgm:pt modelId="{0C8463B1-29B7-4F46-9EED-9AAAB923A09A}" type="parTrans" cxnId="{15C6212E-3A8E-40B6-9F5D-195FEF717854}">
      <dgm:prSet/>
      <dgm:spPr/>
      <dgm:t>
        <a:bodyPr/>
        <a:lstStyle/>
        <a:p>
          <a:endParaRPr lang="en-US"/>
        </a:p>
      </dgm:t>
    </dgm:pt>
    <dgm:pt modelId="{7FA11719-519C-4AD2-A8FF-63BE03931AA7}" type="sibTrans" cxnId="{15C6212E-3A8E-40B6-9F5D-195FEF717854}">
      <dgm:prSet/>
      <dgm:spPr/>
      <dgm:t>
        <a:bodyPr/>
        <a:lstStyle/>
        <a:p>
          <a:endParaRPr lang="en-US"/>
        </a:p>
      </dgm:t>
    </dgm:pt>
    <dgm:pt modelId="{01B690A8-8E23-4A9E-9346-E644D42535E1}">
      <dgm:prSet/>
      <dgm:spPr/>
      <dgm:t>
        <a:bodyPr/>
        <a:lstStyle/>
        <a:p>
          <a:r>
            <a:rPr lang="en-US"/>
            <a:t>Being involved or helping in anything that causes division between people</a:t>
          </a:r>
        </a:p>
      </dgm:t>
    </dgm:pt>
    <dgm:pt modelId="{B01D6147-1C74-412C-9F39-8A35B49B8565}" type="parTrans" cxnId="{D7DBF757-5C1B-4663-A9A9-53FE1188F278}">
      <dgm:prSet/>
      <dgm:spPr/>
      <dgm:t>
        <a:bodyPr/>
        <a:lstStyle/>
        <a:p>
          <a:endParaRPr lang="en-US"/>
        </a:p>
      </dgm:t>
    </dgm:pt>
    <dgm:pt modelId="{073D8014-7CE2-482F-888D-C0622401334D}" type="sibTrans" cxnId="{D7DBF757-5C1B-4663-A9A9-53FE1188F278}">
      <dgm:prSet/>
      <dgm:spPr/>
      <dgm:t>
        <a:bodyPr/>
        <a:lstStyle/>
        <a:p>
          <a:endParaRPr lang="en-US"/>
        </a:p>
      </dgm:t>
    </dgm:pt>
    <dgm:pt modelId="{5846E376-131C-472B-BE54-CA355E203583}">
      <dgm:prSet/>
      <dgm:spPr/>
      <dgm:t>
        <a:bodyPr/>
        <a:lstStyle/>
        <a:p>
          <a:r>
            <a:rPr lang="en-US"/>
            <a:t>Losing faith in love mercy forgiveness and grace</a:t>
          </a:r>
        </a:p>
      </dgm:t>
    </dgm:pt>
    <dgm:pt modelId="{02D73A05-9DF1-40A0-A2B8-DBE35C31B93C}" type="parTrans" cxnId="{CF9D38A6-B1BE-4352-BCDB-6D13CBA40AF0}">
      <dgm:prSet/>
      <dgm:spPr/>
      <dgm:t>
        <a:bodyPr/>
        <a:lstStyle/>
        <a:p>
          <a:endParaRPr lang="en-US"/>
        </a:p>
      </dgm:t>
    </dgm:pt>
    <dgm:pt modelId="{CDFFD7B1-E72C-4E5D-B9CC-4393C91C5C8C}" type="sibTrans" cxnId="{CF9D38A6-B1BE-4352-BCDB-6D13CBA40AF0}">
      <dgm:prSet/>
      <dgm:spPr/>
      <dgm:t>
        <a:bodyPr/>
        <a:lstStyle/>
        <a:p>
          <a:endParaRPr lang="en-US"/>
        </a:p>
      </dgm:t>
    </dgm:pt>
    <dgm:pt modelId="{75C8BBB7-8BA5-4B2F-A889-1967093C05CE}">
      <dgm:prSet/>
      <dgm:spPr/>
      <dgm:t>
        <a:bodyPr/>
        <a:lstStyle/>
        <a:p>
          <a:r>
            <a:rPr lang="en-US"/>
            <a:t>The desiring of my success more than the success of others</a:t>
          </a:r>
        </a:p>
      </dgm:t>
    </dgm:pt>
    <dgm:pt modelId="{1230F852-EB81-40CF-A21B-237F82B85068}" type="parTrans" cxnId="{673F5D59-1334-43F9-AE1A-C6CA2C07BDC5}">
      <dgm:prSet/>
      <dgm:spPr/>
      <dgm:t>
        <a:bodyPr/>
        <a:lstStyle/>
        <a:p>
          <a:endParaRPr lang="en-US"/>
        </a:p>
      </dgm:t>
    </dgm:pt>
    <dgm:pt modelId="{7BF1FBD3-E45F-49E4-8196-99B466F1A995}" type="sibTrans" cxnId="{673F5D59-1334-43F9-AE1A-C6CA2C07BDC5}">
      <dgm:prSet/>
      <dgm:spPr/>
      <dgm:t>
        <a:bodyPr/>
        <a:lstStyle/>
        <a:p>
          <a:endParaRPr lang="en-US"/>
        </a:p>
      </dgm:t>
    </dgm:pt>
    <dgm:pt modelId="{F2B0752B-C4AA-4DF2-9ACA-CAF0AC81D17A}" type="pres">
      <dgm:prSet presAssocID="{653177D2-DD02-4D0E-97D0-D90C5963BF0C}" presName="root" presStyleCnt="0">
        <dgm:presLayoutVars>
          <dgm:dir/>
          <dgm:resizeHandles val="exact"/>
        </dgm:presLayoutVars>
      </dgm:prSet>
      <dgm:spPr/>
    </dgm:pt>
    <dgm:pt modelId="{276006E0-EFAC-4054-82FF-2CC92927EBC3}" type="pres">
      <dgm:prSet presAssocID="{653177D2-DD02-4D0E-97D0-D90C5963BF0C}" presName="container" presStyleCnt="0">
        <dgm:presLayoutVars>
          <dgm:dir/>
          <dgm:resizeHandles val="exact"/>
        </dgm:presLayoutVars>
      </dgm:prSet>
      <dgm:spPr/>
    </dgm:pt>
    <dgm:pt modelId="{CD767C90-0AB5-4954-8A7D-5479BF03280E}" type="pres">
      <dgm:prSet presAssocID="{E6F10C43-A2DA-4259-A807-84B76B35E888}" presName="compNode" presStyleCnt="0"/>
      <dgm:spPr/>
    </dgm:pt>
    <dgm:pt modelId="{BCF235D7-79D2-4FD5-A16E-0C447A7E5B4B}" type="pres">
      <dgm:prSet presAssocID="{E6F10C43-A2DA-4259-A807-84B76B35E888}" presName="iconBgRect" presStyleLbl="bgShp" presStyleIdx="0" presStyleCnt="5"/>
      <dgm:spPr/>
    </dgm:pt>
    <dgm:pt modelId="{66BCED59-FB3D-462C-9189-1F953120897D}" type="pres">
      <dgm:prSet presAssocID="{E6F10C43-A2DA-4259-A807-84B76B35E888}"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rson with Idea"/>
        </a:ext>
      </dgm:extLst>
    </dgm:pt>
    <dgm:pt modelId="{0B2EBD5A-1B05-43F9-8BBC-EE13BBC00AFC}" type="pres">
      <dgm:prSet presAssocID="{E6F10C43-A2DA-4259-A807-84B76B35E888}" presName="spaceRect" presStyleCnt="0"/>
      <dgm:spPr/>
    </dgm:pt>
    <dgm:pt modelId="{4FBBBF86-46F7-4D5F-BBA5-A25E1A367CAA}" type="pres">
      <dgm:prSet presAssocID="{E6F10C43-A2DA-4259-A807-84B76B35E888}" presName="textRect" presStyleLbl="revTx" presStyleIdx="0" presStyleCnt="5">
        <dgm:presLayoutVars>
          <dgm:chMax val="1"/>
          <dgm:chPref val="1"/>
        </dgm:presLayoutVars>
      </dgm:prSet>
      <dgm:spPr/>
    </dgm:pt>
    <dgm:pt modelId="{125B4373-3592-419C-8385-CF7EF7F8778B}" type="pres">
      <dgm:prSet presAssocID="{F1AA871E-313A-4D6F-A217-5968BEBD8F1A}" presName="sibTrans" presStyleLbl="sibTrans2D1" presStyleIdx="0" presStyleCnt="0"/>
      <dgm:spPr/>
    </dgm:pt>
    <dgm:pt modelId="{AAD2C4AA-6F25-4776-8A3E-064A0AB8B4C9}" type="pres">
      <dgm:prSet presAssocID="{5E74F9B5-4720-43D2-8C8B-4B16AEE66C5E}" presName="compNode" presStyleCnt="0"/>
      <dgm:spPr/>
    </dgm:pt>
    <dgm:pt modelId="{3F1AB2D2-AEEE-43AF-AA86-B0C381AC9412}" type="pres">
      <dgm:prSet presAssocID="{5E74F9B5-4720-43D2-8C8B-4B16AEE66C5E}" presName="iconBgRect" presStyleLbl="bgShp" presStyleIdx="1" presStyleCnt="5"/>
      <dgm:spPr/>
    </dgm:pt>
    <dgm:pt modelId="{E9EA7FBF-8886-4C66-A93D-90FBB4B94BA9}" type="pres">
      <dgm:prSet presAssocID="{5E74F9B5-4720-43D2-8C8B-4B16AEE66C5E}"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67258971-C4D0-4B8D-BD2C-E16D4D031ADD}" type="pres">
      <dgm:prSet presAssocID="{5E74F9B5-4720-43D2-8C8B-4B16AEE66C5E}" presName="spaceRect" presStyleCnt="0"/>
      <dgm:spPr/>
    </dgm:pt>
    <dgm:pt modelId="{56BCA20B-968F-4DE3-AD5F-51059D2C29FB}" type="pres">
      <dgm:prSet presAssocID="{5E74F9B5-4720-43D2-8C8B-4B16AEE66C5E}" presName="textRect" presStyleLbl="revTx" presStyleIdx="1" presStyleCnt="5">
        <dgm:presLayoutVars>
          <dgm:chMax val="1"/>
          <dgm:chPref val="1"/>
        </dgm:presLayoutVars>
      </dgm:prSet>
      <dgm:spPr/>
    </dgm:pt>
    <dgm:pt modelId="{12C01B96-51FF-4414-A9E2-3ED8AE6DB5EB}" type="pres">
      <dgm:prSet presAssocID="{7FA11719-519C-4AD2-A8FF-63BE03931AA7}" presName="sibTrans" presStyleLbl="sibTrans2D1" presStyleIdx="0" presStyleCnt="0"/>
      <dgm:spPr/>
    </dgm:pt>
    <dgm:pt modelId="{DD253D57-EEA3-473E-ADE1-BD95A88D6D64}" type="pres">
      <dgm:prSet presAssocID="{01B690A8-8E23-4A9E-9346-E644D42535E1}" presName="compNode" presStyleCnt="0"/>
      <dgm:spPr/>
    </dgm:pt>
    <dgm:pt modelId="{F306958C-472B-47E5-95A0-E1C8F42D33EE}" type="pres">
      <dgm:prSet presAssocID="{01B690A8-8E23-4A9E-9346-E644D42535E1}" presName="iconBgRect" presStyleLbl="bgShp" presStyleIdx="2" presStyleCnt="5"/>
      <dgm:spPr/>
    </dgm:pt>
    <dgm:pt modelId="{17E1A663-BCD6-4141-A31F-036041D0B6D3}" type="pres">
      <dgm:prSet presAssocID="{01B690A8-8E23-4A9E-9346-E644D42535E1}"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9A14D1E9-F0A4-46B3-A24B-8165F0BF7309}" type="pres">
      <dgm:prSet presAssocID="{01B690A8-8E23-4A9E-9346-E644D42535E1}" presName="spaceRect" presStyleCnt="0"/>
      <dgm:spPr/>
    </dgm:pt>
    <dgm:pt modelId="{BE4D86C7-E167-449E-8A1C-E9325CCEADE5}" type="pres">
      <dgm:prSet presAssocID="{01B690A8-8E23-4A9E-9346-E644D42535E1}" presName="textRect" presStyleLbl="revTx" presStyleIdx="2" presStyleCnt="5">
        <dgm:presLayoutVars>
          <dgm:chMax val="1"/>
          <dgm:chPref val="1"/>
        </dgm:presLayoutVars>
      </dgm:prSet>
      <dgm:spPr/>
    </dgm:pt>
    <dgm:pt modelId="{DF8C0AB7-16A8-4659-823E-70CB10269D4D}" type="pres">
      <dgm:prSet presAssocID="{073D8014-7CE2-482F-888D-C0622401334D}" presName="sibTrans" presStyleLbl="sibTrans2D1" presStyleIdx="0" presStyleCnt="0"/>
      <dgm:spPr/>
    </dgm:pt>
    <dgm:pt modelId="{49D6BF41-0F07-42C6-9368-E44F5D5B344D}" type="pres">
      <dgm:prSet presAssocID="{5846E376-131C-472B-BE54-CA355E203583}" presName="compNode" presStyleCnt="0"/>
      <dgm:spPr/>
    </dgm:pt>
    <dgm:pt modelId="{89FE16A0-BD91-46D5-B105-955AF6B74E14}" type="pres">
      <dgm:prSet presAssocID="{5846E376-131C-472B-BE54-CA355E203583}" presName="iconBgRect" presStyleLbl="bgShp" presStyleIdx="3" presStyleCnt="5"/>
      <dgm:spPr/>
    </dgm:pt>
    <dgm:pt modelId="{6060A7F3-6A42-494D-9A3A-BA5291CA89BB}" type="pres">
      <dgm:prSet presAssocID="{5846E376-131C-472B-BE54-CA355E203583}"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eart"/>
        </a:ext>
      </dgm:extLst>
    </dgm:pt>
    <dgm:pt modelId="{47DFC249-50BF-40C9-8B51-E2706EAD87A5}" type="pres">
      <dgm:prSet presAssocID="{5846E376-131C-472B-BE54-CA355E203583}" presName="spaceRect" presStyleCnt="0"/>
      <dgm:spPr/>
    </dgm:pt>
    <dgm:pt modelId="{68D63ABD-4F29-41F2-8E8B-A38023E4D60C}" type="pres">
      <dgm:prSet presAssocID="{5846E376-131C-472B-BE54-CA355E203583}" presName="textRect" presStyleLbl="revTx" presStyleIdx="3" presStyleCnt="5">
        <dgm:presLayoutVars>
          <dgm:chMax val="1"/>
          <dgm:chPref val="1"/>
        </dgm:presLayoutVars>
      </dgm:prSet>
      <dgm:spPr/>
    </dgm:pt>
    <dgm:pt modelId="{62CF5A8D-32C4-461F-A4BC-598DB64C2715}" type="pres">
      <dgm:prSet presAssocID="{CDFFD7B1-E72C-4E5D-B9CC-4393C91C5C8C}" presName="sibTrans" presStyleLbl="sibTrans2D1" presStyleIdx="0" presStyleCnt="0"/>
      <dgm:spPr/>
    </dgm:pt>
    <dgm:pt modelId="{02542DD0-6641-453B-BA6E-46083CB7D131}" type="pres">
      <dgm:prSet presAssocID="{75C8BBB7-8BA5-4B2F-A889-1967093C05CE}" presName="compNode" presStyleCnt="0"/>
      <dgm:spPr/>
    </dgm:pt>
    <dgm:pt modelId="{97D6B7AF-C59C-4126-A785-FFB8E555366A}" type="pres">
      <dgm:prSet presAssocID="{75C8BBB7-8BA5-4B2F-A889-1967093C05CE}" presName="iconBgRect" presStyleLbl="bgShp" presStyleIdx="4" presStyleCnt="5"/>
      <dgm:spPr/>
    </dgm:pt>
    <dgm:pt modelId="{2679F5E6-9170-47F5-BE02-8FC171608352}" type="pres">
      <dgm:prSet presAssocID="{75C8BBB7-8BA5-4B2F-A889-1967093C05CE}"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Podium"/>
        </a:ext>
      </dgm:extLst>
    </dgm:pt>
    <dgm:pt modelId="{B0946E5F-BB20-4EE2-BC8A-E154B212B936}" type="pres">
      <dgm:prSet presAssocID="{75C8BBB7-8BA5-4B2F-A889-1967093C05CE}" presName="spaceRect" presStyleCnt="0"/>
      <dgm:spPr/>
    </dgm:pt>
    <dgm:pt modelId="{5940FD67-34C5-4868-A130-EAEE7D6AB0A7}" type="pres">
      <dgm:prSet presAssocID="{75C8BBB7-8BA5-4B2F-A889-1967093C05CE}" presName="textRect" presStyleLbl="revTx" presStyleIdx="4" presStyleCnt="5">
        <dgm:presLayoutVars>
          <dgm:chMax val="1"/>
          <dgm:chPref val="1"/>
        </dgm:presLayoutVars>
      </dgm:prSet>
      <dgm:spPr/>
    </dgm:pt>
  </dgm:ptLst>
  <dgm:cxnLst>
    <dgm:cxn modelId="{8334CD01-2FEB-4B57-8749-E5B92A2BCE10}" type="presOf" srcId="{01B690A8-8E23-4A9E-9346-E644D42535E1}" destId="{BE4D86C7-E167-449E-8A1C-E9325CCEADE5}" srcOrd="0" destOrd="0" presId="urn:microsoft.com/office/officeart/2018/2/layout/IconCircleList"/>
    <dgm:cxn modelId="{37828218-5C05-44F4-8E97-FD89FA3FCC46}" type="presOf" srcId="{F1AA871E-313A-4D6F-A217-5968BEBD8F1A}" destId="{125B4373-3592-419C-8385-CF7EF7F8778B}" srcOrd="0" destOrd="0" presId="urn:microsoft.com/office/officeart/2018/2/layout/IconCircleList"/>
    <dgm:cxn modelId="{15C6212E-3A8E-40B6-9F5D-195FEF717854}" srcId="{653177D2-DD02-4D0E-97D0-D90C5963BF0C}" destId="{5E74F9B5-4720-43D2-8C8B-4B16AEE66C5E}" srcOrd="1" destOrd="0" parTransId="{0C8463B1-29B7-4F46-9EED-9AAAB923A09A}" sibTransId="{7FA11719-519C-4AD2-A8FF-63BE03931AA7}"/>
    <dgm:cxn modelId="{A72B2E34-4B74-496E-BE8D-4FFD389F229E}" type="presOf" srcId="{75C8BBB7-8BA5-4B2F-A889-1967093C05CE}" destId="{5940FD67-34C5-4868-A130-EAEE7D6AB0A7}" srcOrd="0" destOrd="0" presId="urn:microsoft.com/office/officeart/2018/2/layout/IconCircleList"/>
    <dgm:cxn modelId="{3B330249-4368-4457-AC2E-A127B1CBEC76}" type="presOf" srcId="{653177D2-DD02-4D0E-97D0-D90C5963BF0C}" destId="{F2B0752B-C4AA-4DF2-9ACA-CAF0AC81D17A}" srcOrd="0" destOrd="0" presId="urn:microsoft.com/office/officeart/2018/2/layout/IconCircleList"/>
    <dgm:cxn modelId="{6D687355-ED3E-47AF-9153-C6BF352A996E}" type="presOf" srcId="{E6F10C43-A2DA-4259-A807-84B76B35E888}" destId="{4FBBBF86-46F7-4D5F-BBA5-A25E1A367CAA}" srcOrd="0" destOrd="0" presId="urn:microsoft.com/office/officeart/2018/2/layout/IconCircleList"/>
    <dgm:cxn modelId="{2F596B57-FC1D-4148-9872-BB790897E75A}" type="presOf" srcId="{073D8014-7CE2-482F-888D-C0622401334D}" destId="{DF8C0AB7-16A8-4659-823E-70CB10269D4D}" srcOrd="0" destOrd="0" presId="urn:microsoft.com/office/officeart/2018/2/layout/IconCircleList"/>
    <dgm:cxn modelId="{D7DBF757-5C1B-4663-A9A9-53FE1188F278}" srcId="{653177D2-DD02-4D0E-97D0-D90C5963BF0C}" destId="{01B690A8-8E23-4A9E-9346-E644D42535E1}" srcOrd="2" destOrd="0" parTransId="{B01D6147-1C74-412C-9F39-8A35B49B8565}" sibTransId="{073D8014-7CE2-482F-888D-C0622401334D}"/>
    <dgm:cxn modelId="{673F5D59-1334-43F9-AE1A-C6CA2C07BDC5}" srcId="{653177D2-DD02-4D0E-97D0-D90C5963BF0C}" destId="{75C8BBB7-8BA5-4B2F-A889-1967093C05CE}" srcOrd="4" destOrd="0" parTransId="{1230F852-EB81-40CF-A21B-237F82B85068}" sibTransId="{7BF1FBD3-E45F-49E4-8196-99B466F1A995}"/>
    <dgm:cxn modelId="{BFECAA5D-5A4E-4007-AB97-A2F474D15AB6}" srcId="{653177D2-DD02-4D0E-97D0-D90C5963BF0C}" destId="{E6F10C43-A2DA-4259-A807-84B76B35E888}" srcOrd="0" destOrd="0" parTransId="{A2C4BBE2-9EC1-4801-ACB9-917237E4E531}" sibTransId="{F1AA871E-313A-4D6F-A217-5968BEBD8F1A}"/>
    <dgm:cxn modelId="{2BB5F26B-C15D-4E25-9006-F0E09D3C7632}" type="presOf" srcId="{5E74F9B5-4720-43D2-8C8B-4B16AEE66C5E}" destId="{56BCA20B-968F-4DE3-AD5F-51059D2C29FB}" srcOrd="0" destOrd="0" presId="urn:microsoft.com/office/officeart/2018/2/layout/IconCircleList"/>
    <dgm:cxn modelId="{72247E9D-5D76-4511-90A7-99E1E720799B}" type="presOf" srcId="{7FA11719-519C-4AD2-A8FF-63BE03931AA7}" destId="{12C01B96-51FF-4414-A9E2-3ED8AE6DB5EB}" srcOrd="0" destOrd="0" presId="urn:microsoft.com/office/officeart/2018/2/layout/IconCircleList"/>
    <dgm:cxn modelId="{CF9D38A6-B1BE-4352-BCDB-6D13CBA40AF0}" srcId="{653177D2-DD02-4D0E-97D0-D90C5963BF0C}" destId="{5846E376-131C-472B-BE54-CA355E203583}" srcOrd="3" destOrd="0" parTransId="{02D73A05-9DF1-40A0-A2B8-DBE35C31B93C}" sibTransId="{CDFFD7B1-E72C-4E5D-B9CC-4393C91C5C8C}"/>
    <dgm:cxn modelId="{01261AB3-AA0E-438D-A9ED-6E947B98C55B}" type="presOf" srcId="{5846E376-131C-472B-BE54-CA355E203583}" destId="{68D63ABD-4F29-41F2-8E8B-A38023E4D60C}" srcOrd="0" destOrd="0" presId="urn:microsoft.com/office/officeart/2018/2/layout/IconCircleList"/>
    <dgm:cxn modelId="{8C8A99C0-7B54-4AD6-94ED-F0FD8CB50139}" type="presOf" srcId="{CDFFD7B1-E72C-4E5D-B9CC-4393C91C5C8C}" destId="{62CF5A8D-32C4-461F-A4BC-598DB64C2715}" srcOrd="0" destOrd="0" presId="urn:microsoft.com/office/officeart/2018/2/layout/IconCircleList"/>
    <dgm:cxn modelId="{695F4FEF-C8D1-4F1C-AEE7-910DC65C4FB7}" type="presParOf" srcId="{F2B0752B-C4AA-4DF2-9ACA-CAF0AC81D17A}" destId="{276006E0-EFAC-4054-82FF-2CC92927EBC3}" srcOrd="0" destOrd="0" presId="urn:microsoft.com/office/officeart/2018/2/layout/IconCircleList"/>
    <dgm:cxn modelId="{68F99873-3BE3-4EE4-B285-85C6052C5DA9}" type="presParOf" srcId="{276006E0-EFAC-4054-82FF-2CC92927EBC3}" destId="{CD767C90-0AB5-4954-8A7D-5479BF03280E}" srcOrd="0" destOrd="0" presId="urn:microsoft.com/office/officeart/2018/2/layout/IconCircleList"/>
    <dgm:cxn modelId="{78D02255-6C03-4B4E-A6B9-269985500FB1}" type="presParOf" srcId="{CD767C90-0AB5-4954-8A7D-5479BF03280E}" destId="{BCF235D7-79D2-4FD5-A16E-0C447A7E5B4B}" srcOrd="0" destOrd="0" presId="urn:microsoft.com/office/officeart/2018/2/layout/IconCircleList"/>
    <dgm:cxn modelId="{877164F0-019E-4DAF-85E5-E71071C554C0}" type="presParOf" srcId="{CD767C90-0AB5-4954-8A7D-5479BF03280E}" destId="{66BCED59-FB3D-462C-9189-1F953120897D}" srcOrd="1" destOrd="0" presId="urn:microsoft.com/office/officeart/2018/2/layout/IconCircleList"/>
    <dgm:cxn modelId="{764F4166-BC80-41FD-AD19-227CA35D004F}" type="presParOf" srcId="{CD767C90-0AB5-4954-8A7D-5479BF03280E}" destId="{0B2EBD5A-1B05-43F9-8BBC-EE13BBC00AFC}" srcOrd="2" destOrd="0" presId="urn:microsoft.com/office/officeart/2018/2/layout/IconCircleList"/>
    <dgm:cxn modelId="{004E9701-275A-4E86-A95A-586A1F167754}" type="presParOf" srcId="{CD767C90-0AB5-4954-8A7D-5479BF03280E}" destId="{4FBBBF86-46F7-4D5F-BBA5-A25E1A367CAA}" srcOrd="3" destOrd="0" presId="urn:microsoft.com/office/officeart/2018/2/layout/IconCircleList"/>
    <dgm:cxn modelId="{DDBFBD8A-B1EE-46F6-B70C-14A0F148027B}" type="presParOf" srcId="{276006E0-EFAC-4054-82FF-2CC92927EBC3}" destId="{125B4373-3592-419C-8385-CF7EF7F8778B}" srcOrd="1" destOrd="0" presId="urn:microsoft.com/office/officeart/2018/2/layout/IconCircleList"/>
    <dgm:cxn modelId="{398DDC29-338F-498A-B936-A6EBBCE4C6CE}" type="presParOf" srcId="{276006E0-EFAC-4054-82FF-2CC92927EBC3}" destId="{AAD2C4AA-6F25-4776-8A3E-064A0AB8B4C9}" srcOrd="2" destOrd="0" presId="urn:microsoft.com/office/officeart/2018/2/layout/IconCircleList"/>
    <dgm:cxn modelId="{7ACB60A1-8A97-447A-B0FF-85216C60EC3E}" type="presParOf" srcId="{AAD2C4AA-6F25-4776-8A3E-064A0AB8B4C9}" destId="{3F1AB2D2-AEEE-43AF-AA86-B0C381AC9412}" srcOrd="0" destOrd="0" presId="urn:microsoft.com/office/officeart/2018/2/layout/IconCircleList"/>
    <dgm:cxn modelId="{4A6B345F-1742-486E-8082-2BB48E29B471}" type="presParOf" srcId="{AAD2C4AA-6F25-4776-8A3E-064A0AB8B4C9}" destId="{E9EA7FBF-8886-4C66-A93D-90FBB4B94BA9}" srcOrd="1" destOrd="0" presId="urn:microsoft.com/office/officeart/2018/2/layout/IconCircleList"/>
    <dgm:cxn modelId="{F3104A78-8143-4975-8AB1-6A67C703C5E3}" type="presParOf" srcId="{AAD2C4AA-6F25-4776-8A3E-064A0AB8B4C9}" destId="{67258971-C4D0-4B8D-BD2C-E16D4D031ADD}" srcOrd="2" destOrd="0" presId="urn:microsoft.com/office/officeart/2018/2/layout/IconCircleList"/>
    <dgm:cxn modelId="{8A72A0CE-A3DB-4807-817B-1C72E7A983FC}" type="presParOf" srcId="{AAD2C4AA-6F25-4776-8A3E-064A0AB8B4C9}" destId="{56BCA20B-968F-4DE3-AD5F-51059D2C29FB}" srcOrd="3" destOrd="0" presId="urn:microsoft.com/office/officeart/2018/2/layout/IconCircleList"/>
    <dgm:cxn modelId="{50A73337-2EFE-4C73-9191-FD4F05A008FE}" type="presParOf" srcId="{276006E0-EFAC-4054-82FF-2CC92927EBC3}" destId="{12C01B96-51FF-4414-A9E2-3ED8AE6DB5EB}" srcOrd="3" destOrd="0" presId="urn:microsoft.com/office/officeart/2018/2/layout/IconCircleList"/>
    <dgm:cxn modelId="{FFE62B50-A128-4B26-8847-636AC9277530}" type="presParOf" srcId="{276006E0-EFAC-4054-82FF-2CC92927EBC3}" destId="{DD253D57-EEA3-473E-ADE1-BD95A88D6D64}" srcOrd="4" destOrd="0" presId="urn:microsoft.com/office/officeart/2018/2/layout/IconCircleList"/>
    <dgm:cxn modelId="{986C1639-5CEC-4B80-B3F4-21F74CDE5671}" type="presParOf" srcId="{DD253D57-EEA3-473E-ADE1-BD95A88D6D64}" destId="{F306958C-472B-47E5-95A0-E1C8F42D33EE}" srcOrd="0" destOrd="0" presId="urn:microsoft.com/office/officeart/2018/2/layout/IconCircleList"/>
    <dgm:cxn modelId="{61C2D047-F689-4832-B718-958FFCAA917F}" type="presParOf" srcId="{DD253D57-EEA3-473E-ADE1-BD95A88D6D64}" destId="{17E1A663-BCD6-4141-A31F-036041D0B6D3}" srcOrd="1" destOrd="0" presId="urn:microsoft.com/office/officeart/2018/2/layout/IconCircleList"/>
    <dgm:cxn modelId="{2917C8C4-42C5-42C1-8A67-8800DB4E391E}" type="presParOf" srcId="{DD253D57-EEA3-473E-ADE1-BD95A88D6D64}" destId="{9A14D1E9-F0A4-46B3-A24B-8165F0BF7309}" srcOrd="2" destOrd="0" presId="urn:microsoft.com/office/officeart/2018/2/layout/IconCircleList"/>
    <dgm:cxn modelId="{9E9DF1B9-3BD1-4154-8F56-5EAF02A42632}" type="presParOf" srcId="{DD253D57-EEA3-473E-ADE1-BD95A88D6D64}" destId="{BE4D86C7-E167-449E-8A1C-E9325CCEADE5}" srcOrd="3" destOrd="0" presId="urn:microsoft.com/office/officeart/2018/2/layout/IconCircleList"/>
    <dgm:cxn modelId="{1AC8B633-4E69-41AE-B5C9-CBF67BCDE9AD}" type="presParOf" srcId="{276006E0-EFAC-4054-82FF-2CC92927EBC3}" destId="{DF8C0AB7-16A8-4659-823E-70CB10269D4D}" srcOrd="5" destOrd="0" presId="urn:microsoft.com/office/officeart/2018/2/layout/IconCircleList"/>
    <dgm:cxn modelId="{A2B34C5B-68D2-42C4-931F-3D69A4E66986}" type="presParOf" srcId="{276006E0-EFAC-4054-82FF-2CC92927EBC3}" destId="{49D6BF41-0F07-42C6-9368-E44F5D5B344D}" srcOrd="6" destOrd="0" presId="urn:microsoft.com/office/officeart/2018/2/layout/IconCircleList"/>
    <dgm:cxn modelId="{1B4B8EA7-936D-4CC2-968C-B48ECBCB0593}" type="presParOf" srcId="{49D6BF41-0F07-42C6-9368-E44F5D5B344D}" destId="{89FE16A0-BD91-46D5-B105-955AF6B74E14}" srcOrd="0" destOrd="0" presId="urn:microsoft.com/office/officeart/2018/2/layout/IconCircleList"/>
    <dgm:cxn modelId="{34433CDC-8DD2-4A3F-AAA0-8283E9B77231}" type="presParOf" srcId="{49D6BF41-0F07-42C6-9368-E44F5D5B344D}" destId="{6060A7F3-6A42-494D-9A3A-BA5291CA89BB}" srcOrd="1" destOrd="0" presId="urn:microsoft.com/office/officeart/2018/2/layout/IconCircleList"/>
    <dgm:cxn modelId="{F953A274-908D-45E1-96C2-BB76E15E9E0E}" type="presParOf" srcId="{49D6BF41-0F07-42C6-9368-E44F5D5B344D}" destId="{47DFC249-50BF-40C9-8B51-E2706EAD87A5}" srcOrd="2" destOrd="0" presId="urn:microsoft.com/office/officeart/2018/2/layout/IconCircleList"/>
    <dgm:cxn modelId="{C4C500B1-AA3B-4317-B47D-EEC958177A10}" type="presParOf" srcId="{49D6BF41-0F07-42C6-9368-E44F5D5B344D}" destId="{68D63ABD-4F29-41F2-8E8B-A38023E4D60C}" srcOrd="3" destOrd="0" presId="urn:microsoft.com/office/officeart/2018/2/layout/IconCircleList"/>
    <dgm:cxn modelId="{04B1AEE4-9F02-4BCF-8DEF-ABC5436168C1}" type="presParOf" srcId="{276006E0-EFAC-4054-82FF-2CC92927EBC3}" destId="{62CF5A8D-32C4-461F-A4BC-598DB64C2715}" srcOrd="7" destOrd="0" presId="urn:microsoft.com/office/officeart/2018/2/layout/IconCircleList"/>
    <dgm:cxn modelId="{66AB64F7-DD8A-4861-B903-2CF5534093FE}" type="presParOf" srcId="{276006E0-EFAC-4054-82FF-2CC92927EBC3}" destId="{02542DD0-6641-453B-BA6E-46083CB7D131}" srcOrd="8" destOrd="0" presId="urn:microsoft.com/office/officeart/2018/2/layout/IconCircleList"/>
    <dgm:cxn modelId="{7158C0CD-92D5-4D2F-B039-280C71B0937B}" type="presParOf" srcId="{02542DD0-6641-453B-BA6E-46083CB7D131}" destId="{97D6B7AF-C59C-4126-A785-FFB8E555366A}" srcOrd="0" destOrd="0" presId="urn:microsoft.com/office/officeart/2018/2/layout/IconCircleList"/>
    <dgm:cxn modelId="{4F66E0CB-D87D-4A5B-AD78-93E8CD14E6E8}" type="presParOf" srcId="{02542DD0-6641-453B-BA6E-46083CB7D131}" destId="{2679F5E6-9170-47F5-BE02-8FC171608352}" srcOrd="1" destOrd="0" presId="urn:microsoft.com/office/officeart/2018/2/layout/IconCircleList"/>
    <dgm:cxn modelId="{F4422D53-D1B8-4575-A060-381C5CE48847}" type="presParOf" srcId="{02542DD0-6641-453B-BA6E-46083CB7D131}" destId="{B0946E5F-BB20-4EE2-BC8A-E154B212B936}" srcOrd="2" destOrd="0" presId="urn:microsoft.com/office/officeart/2018/2/layout/IconCircleList"/>
    <dgm:cxn modelId="{AB7AABC0-3F81-4FEC-A136-2EDF0DA1DDCC}" type="presParOf" srcId="{02542DD0-6641-453B-BA6E-46083CB7D131}" destId="{5940FD67-34C5-4868-A130-EAEE7D6AB0A7}" srcOrd="3" destOrd="0" presId="urn:microsoft.com/office/officeart/2018/2/layout/IconCircl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114439-50D4-4BE7-9242-4361D24EA89F}" type="doc">
      <dgm:prSet loTypeId="urn:microsoft.com/office/officeart/2005/8/layout/arrow1" loCatId="relationship" qsTypeId="urn:microsoft.com/office/officeart/2005/8/quickstyle/simple1" qsCatId="simple" csTypeId="urn:microsoft.com/office/officeart/2005/8/colors/accent1_2" csCatId="accent1"/>
      <dgm:spPr/>
      <dgm:t>
        <a:bodyPr/>
        <a:lstStyle/>
        <a:p>
          <a:endParaRPr lang="en-US"/>
        </a:p>
      </dgm:t>
    </dgm:pt>
    <dgm:pt modelId="{2AF6C941-3378-445E-B390-70636A914CED}">
      <dgm:prSet/>
      <dgm:spPr/>
      <dgm:t>
        <a:bodyPr/>
        <a:lstStyle/>
        <a:p>
          <a:r>
            <a:rPr lang="en-US"/>
            <a:t>What is:</a:t>
          </a:r>
        </a:p>
      </dgm:t>
    </dgm:pt>
    <dgm:pt modelId="{FDDE4A7E-F7D3-4A99-B7DB-0B1B11BBE67C}" type="parTrans" cxnId="{FF670FD4-BBDE-4CFE-A68E-55FC86F767D1}">
      <dgm:prSet/>
      <dgm:spPr/>
      <dgm:t>
        <a:bodyPr/>
        <a:lstStyle/>
        <a:p>
          <a:endParaRPr lang="en-US"/>
        </a:p>
      </dgm:t>
    </dgm:pt>
    <dgm:pt modelId="{49970DA8-1961-4774-ADE0-2473D3CA58CD}" type="sibTrans" cxnId="{FF670FD4-BBDE-4CFE-A68E-55FC86F767D1}">
      <dgm:prSet/>
      <dgm:spPr/>
      <dgm:t>
        <a:bodyPr/>
        <a:lstStyle/>
        <a:p>
          <a:endParaRPr lang="en-US"/>
        </a:p>
      </dgm:t>
    </dgm:pt>
    <dgm:pt modelId="{C84E1563-19BB-4F63-89F2-1BEC6D6FF91E}">
      <dgm:prSet/>
      <dgm:spPr/>
      <dgm:t>
        <a:bodyPr/>
        <a:lstStyle/>
        <a:p>
          <a:r>
            <a:rPr lang="en-US"/>
            <a:t>Humility?</a:t>
          </a:r>
        </a:p>
      </dgm:t>
    </dgm:pt>
    <dgm:pt modelId="{18F661BD-AA2E-465B-A828-9D7093B2A9EA}" type="parTrans" cxnId="{6D205423-C40D-4D11-8D1A-49A0E825BB91}">
      <dgm:prSet/>
      <dgm:spPr/>
      <dgm:t>
        <a:bodyPr/>
        <a:lstStyle/>
        <a:p>
          <a:endParaRPr lang="en-US"/>
        </a:p>
      </dgm:t>
    </dgm:pt>
    <dgm:pt modelId="{BF2566B4-45D3-4EE0-9B97-6E7F61989497}" type="sibTrans" cxnId="{6D205423-C40D-4D11-8D1A-49A0E825BB91}">
      <dgm:prSet/>
      <dgm:spPr/>
      <dgm:t>
        <a:bodyPr/>
        <a:lstStyle/>
        <a:p>
          <a:endParaRPr lang="en-US"/>
        </a:p>
      </dgm:t>
    </dgm:pt>
    <dgm:pt modelId="{B9348130-2C93-4C0C-9C31-C755B64F6C68}">
      <dgm:prSet/>
      <dgm:spPr/>
      <dgm:t>
        <a:bodyPr/>
        <a:lstStyle/>
        <a:p>
          <a:r>
            <a:rPr lang="en-US"/>
            <a:t>Selflessness?</a:t>
          </a:r>
        </a:p>
      </dgm:t>
    </dgm:pt>
    <dgm:pt modelId="{BD159A92-90F8-4ED1-B954-423C037A996C}" type="parTrans" cxnId="{C6A396C2-C11A-4525-9A05-B779937D9681}">
      <dgm:prSet/>
      <dgm:spPr/>
      <dgm:t>
        <a:bodyPr/>
        <a:lstStyle/>
        <a:p>
          <a:endParaRPr lang="en-US"/>
        </a:p>
      </dgm:t>
    </dgm:pt>
    <dgm:pt modelId="{F70E6278-9AE6-4193-ACF0-C49C6D82DD56}" type="sibTrans" cxnId="{C6A396C2-C11A-4525-9A05-B779937D9681}">
      <dgm:prSet/>
      <dgm:spPr/>
      <dgm:t>
        <a:bodyPr/>
        <a:lstStyle/>
        <a:p>
          <a:endParaRPr lang="en-US"/>
        </a:p>
      </dgm:t>
    </dgm:pt>
    <dgm:pt modelId="{02AF8245-383C-4EAE-8892-2F81DDE77B44}">
      <dgm:prSet/>
      <dgm:spPr/>
      <dgm:t>
        <a:bodyPr/>
        <a:lstStyle/>
        <a:p>
          <a:r>
            <a:rPr lang="en-US"/>
            <a:t>Modesty?</a:t>
          </a:r>
        </a:p>
      </dgm:t>
    </dgm:pt>
    <dgm:pt modelId="{25C0E288-12F4-40D1-AA5D-7A5011797C0B}" type="parTrans" cxnId="{47E9821A-95A0-4024-8FEF-A2A19A13EBC9}">
      <dgm:prSet/>
      <dgm:spPr/>
      <dgm:t>
        <a:bodyPr/>
        <a:lstStyle/>
        <a:p>
          <a:endParaRPr lang="en-US"/>
        </a:p>
      </dgm:t>
    </dgm:pt>
    <dgm:pt modelId="{7538E97D-58B8-4970-A599-74234126CAC9}" type="sibTrans" cxnId="{47E9821A-95A0-4024-8FEF-A2A19A13EBC9}">
      <dgm:prSet/>
      <dgm:spPr/>
      <dgm:t>
        <a:bodyPr/>
        <a:lstStyle/>
        <a:p>
          <a:endParaRPr lang="en-US"/>
        </a:p>
      </dgm:t>
    </dgm:pt>
    <dgm:pt modelId="{C3AC9179-2E36-4B03-8FF4-A4D45E9E3718}">
      <dgm:prSet/>
      <dgm:spPr/>
      <dgm:t>
        <a:bodyPr/>
        <a:lstStyle/>
        <a:p>
          <a:r>
            <a:rPr lang="en-US"/>
            <a:t>Self –esteem?</a:t>
          </a:r>
        </a:p>
      </dgm:t>
    </dgm:pt>
    <dgm:pt modelId="{A1103EB3-738A-49D1-B134-41C90F67024A}" type="parTrans" cxnId="{EE307C2F-E620-4A4F-9801-5DD715E04A85}">
      <dgm:prSet/>
      <dgm:spPr/>
      <dgm:t>
        <a:bodyPr/>
        <a:lstStyle/>
        <a:p>
          <a:endParaRPr lang="en-US"/>
        </a:p>
      </dgm:t>
    </dgm:pt>
    <dgm:pt modelId="{86977851-F1EB-4B2E-8D63-1478A1F78D8B}" type="sibTrans" cxnId="{EE307C2F-E620-4A4F-9801-5DD715E04A85}">
      <dgm:prSet/>
      <dgm:spPr/>
      <dgm:t>
        <a:bodyPr/>
        <a:lstStyle/>
        <a:p>
          <a:endParaRPr lang="en-US"/>
        </a:p>
      </dgm:t>
    </dgm:pt>
    <dgm:pt modelId="{288FBF16-312B-4C98-8B7D-93260BAC2B1A}">
      <dgm:prSet/>
      <dgm:spPr/>
      <dgm:t>
        <a:bodyPr/>
        <a:lstStyle/>
        <a:p>
          <a:r>
            <a:rPr lang="en-US"/>
            <a:t>Can I be confident and humble at the same time? At what point do I become arrogant?</a:t>
          </a:r>
        </a:p>
      </dgm:t>
    </dgm:pt>
    <dgm:pt modelId="{3CEE4622-E958-41FF-AFEB-A02AE6877C68}" type="parTrans" cxnId="{38B8E9D0-7BFE-4834-BD61-65990B89F124}">
      <dgm:prSet/>
      <dgm:spPr/>
      <dgm:t>
        <a:bodyPr/>
        <a:lstStyle/>
        <a:p>
          <a:endParaRPr lang="en-US"/>
        </a:p>
      </dgm:t>
    </dgm:pt>
    <dgm:pt modelId="{2E78C7A1-0CF1-4C5A-9E86-296ABD4CA631}" type="sibTrans" cxnId="{38B8E9D0-7BFE-4834-BD61-65990B89F124}">
      <dgm:prSet/>
      <dgm:spPr/>
      <dgm:t>
        <a:bodyPr/>
        <a:lstStyle/>
        <a:p>
          <a:endParaRPr lang="en-US"/>
        </a:p>
      </dgm:t>
    </dgm:pt>
    <dgm:pt modelId="{AF8045D8-B536-A544-8A01-F10B3072CDBA}" type="pres">
      <dgm:prSet presAssocID="{1E114439-50D4-4BE7-9242-4361D24EA89F}" presName="cycle" presStyleCnt="0">
        <dgm:presLayoutVars>
          <dgm:dir/>
          <dgm:resizeHandles val="exact"/>
        </dgm:presLayoutVars>
      </dgm:prSet>
      <dgm:spPr/>
    </dgm:pt>
    <dgm:pt modelId="{3B3C7D41-3CD8-1044-8D59-605D0500BCD7}" type="pres">
      <dgm:prSet presAssocID="{2AF6C941-3378-445E-B390-70636A914CED}" presName="arrow" presStyleLbl="node1" presStyleIdx="0" presStyleCnt="6">
        <dgm:presLayoutVars>
          <dgm:bulletEnabled val="1"/>
        </dgm:presLayoutVars>
      </dgm:prSet>
      <dgm:spPr/>
    </dgm:pt>
    <dgm:pt modelId="{76E03283-244E-C04B-971D-7D21D0F51D91}" type="pres">
      <dgm:prSet presAssocID="{C84E1563-19BB-4F63-89F2-1BEC6D6FF91E}" presName="arrow" presStyleLbl="node1" presStyleIdx="1" presStyleCnt="6">
        <dgm:presLayoutVars>
          <dgm:bulletEnabled val="1"/>
        </dgm:presLayoutVars>
      </dgm:prSet>
      <dgm:spPr/>
    </dgm:pt>
    <dgm:pt modelId="{47DCD3B2-23EA-2D47-8520-E13835E3649F}" type="pres">
      <dgm:prSet presAssocID="{B9348130-2C93-4C0C-9C31-C755B64F6C68}" presName="arrow" presStyleLbl="node1" presStyleIdx="2" presStyleCnt="6">
        <dgm:presLayoutVars>
          <dgm:bulletEnabled val="1"/>
        </dgm:presLayoutVars>
      </dgm:prSet>
      <dgm:spPr/>
    </dgm:pt>
    <dgm:pt modelId="{B9CF4945-8463-EC47-9E44-27D0C63AE8FE}" type="pres">
      <dgm:prSet presAssocID="{02AF8245-383C-4EAE-8892-2F81DDE77B44}" presName="arrow" presStyleLbl="node1" presStyleIdx="3" presStyleCnt="6">
        <dgm:presLayoutVars>
          <dgm:bulletEnabled val="1"/>
        </dgm:presLayoutVars>
      </dgm:prSet>
      <dgm:spPr/>
    </dgm:pt>
    <dgm:pt modelId="{59AC21C9-A2EF-1943-AE6C-E3A8BFE18003}" type="pres">
      <dgm:prSet presAssocID="{C3AC9179-2E36-4B03-8FF4-A4D45E9E3718}" presName="arrow" presStyleLbl="node1" presStyleIdx="4" presStyleCnt="6">
        <dgm:presLayoutVars>
          <dgm:bulletEnabled val="1"/>
        </dgm:presLayoutVars>
      </dgm:prSet>
      <dgm:spPr/>
    </dgm:pt>
    <dgm:pt modelId="{A8A3108C-5F0A-0F43-8647-D19D14CF5AD7}" type="pres">
      <dgm:prSet presAssocID="{288FBF16-312B-4C98-8B7D-93260BAC2B1A}" presName="arrow" presStyleLbl="node1" presStyleIdx="5" presStyleCnt="6">
        <dgm:presLayoutVars>
          <dgm:bulletEnabled val="1"/>
        </dgm:presLayoutVars>
      </dgm:prSet>
      <dgm:spPr/>
    </dgm:pt>
  </dgm:ptLst>
  <dgm:cxnLst>
    <dgm:cxn modelId="{5A75E614-EF78-7F41-8BDB-90DAF9B37FC4}" type="presOf" srcId="{B9348130-2C93-4C0C-9C31-C755B64F6C68}" destId="{47DCD3B2-23EA-2D47-8520-E13835E3649F}" srcOrd="0" destOrd="0" presId="urn:microsoft.com/office/officeart/2005/8/layout/arrow1"/>
    <dgm:cxn modelId="{47E9821A-95A0-4024-8FEF-A2A19A13EBC9}" srcId="{1E114439-50D4-4BE7-9242-4361D24EA89F}" destId="{02AF8245-383C-4EAE-8892-2F81DDE77B44}" srcOrd="3" destOrd="0" parTransId="{25C0E288-12F4-40D1-AA5D-7A5011797C0B}" sibTransId="{7538E97D-58B8-4970-A599-74234126CAC9}"/>
    <dgm:cxn modelId="{6D205423-C40D-4D11-8D1A-49A0E825BB91}" srcId="{1E114439-50D4-4BE7-9242-4361D24EA89F}" destId="{C84E1563-19BB-4F63-89F2-1BEC6D6FF91E}" srcOrd="1" destOrd="0" parTransId="{18F661BD-AA2E-465B-A828-9D7093B2A9EA}" sibTransId="{BF2566B4-45D3-4EE0-9B97-6E7F61989497}"/>
    <dgm:cxn modelId="{EE307C2F-E620-4A4F-9801-5DD715E04A85}" srcId="{1E114439-50D4-4BE7-9242-4361D24EA89F}" destId="{C3AC9179-2E36-4B03-8FF4-A4D45E9E3718}" srcOrd="4" destOrd="0" parTransId="{A1103EB3-738A-49D1-B134-41C90F67024A}" sibTransId="{86977851-F1EB-4B2E-8D63-1478A1F78D8B}"/>
    <dgm:cxn modelId="{4DA14445-A5DB-3341-ACF9-B9A2894FC614}" type="presOf" srcId="{2AF6C941-3378-445E-B390-70636A914CED}" destId="{3B3C7D41-3CD8-1044-8D59-605D0500BCD7}" srcOrd="0" destOrd="0" presId="urn:microsoft.com/office/officeart/2005/8/layout/arrow1"/>
    <dgm:cxn modelId="{E1505D54-9F1D-5F45-914A-0FF577368CE0}" type="presOf" srcId="{C3AC9179-2E36-4B03-8FF4-A4D45E9E3718}" destId="{59AC21C9-A2EF-1943-AE6C-E3A8BFE18003}" srcOrd="0" destOrd="0" presId="urn:microsoft.com/office/officeart/2005/8/layout/arrow1"/>
    <dgm:cxn modelId="{400FC354-40D2-1C41-A0E7-7DE201AFB30D}" type="presOf" srcId="{C84E1563-19BB-4F63-89F2-1BEC6D6FF91E}" destId="{76E03283-244E-C04B-971D-7D21D0F51D91}" srcOrd="0" destOrd="0" presId="urn:microsoft.com/office/officeart/2005/8/layout/arrow1"/>
    <dgm:cxn modelId="{351B1079-BF96-3045-B324-A53CC9F43BCD}" type="presOf" srcId="{288FBF16-312B-4C98-8B7D-93260BAC2B1A}" destId="{A8A3108C-5F0A-0F43-8647-D19D14CF5AD7}" srcOrd="0" destOrd="0" presId="urn:microsoft.com/office/officeart/2005/8/layout/arrow1"/>
    <dgm:cxn modelId="{7BDAFCB8-8EA4-F647-8B20-1873EBEDB2CE}" type="presOf" srcId="{02AF8245-383C-4EAE-8892-2F81DDE77B44}" destId="{B9CF4945-8463-EC47-9E44-27D0C63AE8FE}" srcOrd="0" destOrd="0" presId="urn:microsoft.com/office/officeart/2005/8/layout/arrow1"/>
    <dgm:cxn modelId="{C6A396C2-C11A-4525-9A05-B779937D9681}" srcId="{1E114439-50D4-4BE7-9242-4361D24EA89F}" destId="{B9348130-2C93-4C0C-9C31-C755B64F6C68}" srcOrd="2" destOrd="0" parTransId="{BD159A92-90F8-4ED1-B954-423C037A996C}" sibTransId="{F70E6278-9AE6-4193-ACF0-C49C6D82DD56}"/>
    <dgm:cxn modelId="{38B8E9D0-7BFE-4834-BD61-65990B89F124}" srcId="{1E114439-50D4-4BE7-9242-4361D24EA89F}" destId="{288FBF16-312B-4C98-8B7D-93260BAC2B1A}" srcOrd="5" destOrd="0" parTransId="{3CEE4622-E958-41FF-AFEB-A02AE6877C68}" sibTransId="{2E78C7A1-0CF1-4C5A-9E86-296ABD4CA631}"/>
    <dgm:cxn modelId="{FF670FD4-BBDE-4CFE-A68E-55FC86F767D1}" srcId="{1E114439-50D4-4BE7-9242-4361D24EA89F}" destId="{2AF6C941-3378-445E-B390-70636A914CED}" srcOrd="0" destOrd="0" parTransId="{FDDE4A7E-F7D3-4A99-B7DB-0B1B11BBE67C}" sibTransId="{49970DA8-1961-4774-ADE0-2473D3CA58CD}"/>
    <dgm:cxn modelId="{EF1CC6E7-51C6-254C-AC1C-A0B3D09FC2C6}" type="presOf" srcId="{1E114439-50D4-4BE7-9242-4361D24EA89F}" destId="{AF8045D8-B536-A544-8A01-F10B3072CDBA}" srcOrd="0" destOrd="0" presId="urn:microsoft.com/office/officeart/2005/8/layout/arrow1"/>
    <dgm:cxn modelId="{D3DC566F-4A2D-C444-81A2-34390306ADCF}" type="presParOf" srcId="{AF8045D8-B536-A544-8A01-F10B3072CDBA}" destId="{3B3C7D41-3CD8-1044-8D59-605D0500BCD7}" srcOrd="0" destOrd="0" presId="urn:microsoft.com/office/officeart/2005/8/layout/arrow1"/>
    <dgm:cxn modelId="{C77DF807-0C38-8642-B1D4-82B212820FF1}" type="presParOf" srcId="{AF8045D8-B536-A544-8A01-F10B3072CDBA}" destId="{76E03283-244E-C04B-971D-7D21D0F51D91}" srcOrd="1" destOrd="0" presId="urn:microsoft.com/office/officeart/2005/8/layout/arrow1"/>
    <dgm:cxn modelId="{8B31AF20-6695-0944-96F4-12FBB4E71E66}" type="presParOf" srcId="{AF8045D8-B536-A544-8A01-F10B3072CDBA}" destId="{47DCD3B2-23EA-2D47-8520-E13835E3649F}" srcOrd="2" destOrd="0" presId="urn:microsoft.com/office/officeart/2005/8/layout/arrow1"/>
    <dgm:cxn modelId="{54B3D697-5B5C-A54D-B352-C42748005984}" type="presParOf" srcId="{AF8045D8-B536-A544-8A01-F10B3072CDBA}" destId="{B9CF4945-8463-EC47-9E44-27D0C63AE8FE}" srcOrd="3" destOrd="0" presId="urn:microsoft.com/office/officeart/2005/8/layout/arrow1"/>
    <dgm:cxn modelId="{26CEA4C1-7672-F746-AB6F-8989BD17ECBC}" type="presParOf" srcId="{AF8045D8-B536-A544-8A01-F10B3072CDBA}" destId="{59AC21C9-A2EF-1943-AE6C-E3A8BFE18003}" srcOrd="4" destOrd="0" presId="urn:microsoft.com/office/officeart/2005/8/layout/arrow1"/>
    <dgm:cxn modelId="{586EDCAE-8F33-EB43-B5F6-1B34C8C76E0C}" type="presParOf" srcId="{AF8045D8-B536-A544-8A01-F10B3072CDBA}" destId="{A8A3108C-5F0A-0F43-8647-D19D14CF5AD7}" srcOrd="5" destOrd="0" presId="urn:microsoft.com/office/officeart/2005/8/layout/arrow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7C4703-6B0B-4FF9-A9AD-B229977EA45B}"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BAB24222-F31A-4C06-AE2A-8052A57F4B9E}">
      <dgm:prSet/>
      <dgm:spPr/>
      <dgm:t>
        <a:bodyPr/>
        <a:lstStyle/>
        <a:p>
          <a:r>
            <a:rPr lang="en-GB"/>
            <a:t>How does the pride and ego of others affect their ability to show me their vulnerabilities?</a:t>
          </a:r>
          <a:endParaRPr lang="en-US"/>
        </a:p>
      </dgm:t>
    </dgm:pt>
    <dgm:pt modelId="{B082BE2C-478C-43BB-93F1-2B6FE04F822C}" type="parTrans" cxnId="{741270B4-5EB8-47D6-99BF-7E020940BBA4}">
      <dgm:prSet/>
      <dgm:spPr/>
      <dgm:t>
        <a:bodyPr/>
        <a:lstStyle/>
        <a:p>
          <a:endParaRPr lang="en-US"/>
        </a:p>
      </dgm:t>
    </dgm:pt>
    <dgm:pt modelId="{6879667A-25E5-4DBF-A23C-1974459072F2}" type="sibTrans" cxnId="{741270B4-5EB8-47D6-99BF-7E020940BBA4}">
      <dgm:prSet/>
      <dgm:spPr/>
      <dgm:t>
        <a:bodyPr/>
        <a:lstStyle/>
        <a:p>
          <a:endParaRPr lang="en-US"/>
        </a:p>
      </dgm:t>
    </dgm:pt>
    <dgm:pt modelId="{CF5B1ACA-9B80-4921-87F6-B3B1DDD23009}">
      <dgm:prSet/>
      <dgm:spPr/>
      <dgm:t>
        <a:bodyPr/>
        <a:lstStyle/>
        <a:p>
          <a:r>
            <a:rPr lang="en-GB"/>
            <a:t>What lies beneath the levels of pride and ego of others? </a:t>
          </a:r>
          <a:endParaRPr lang="en-US"/>
        </a:p>
      </dgm:t>
    </dgm:pt>
    <dgm:pt modelId="{CB98A2DF-561F-4851-8D7F-5E94DF649A1E}" type="parTrans" cxnId="{1DC44EDB-537B-432E-8020-836355F2FE8F}">
      <dgm:prSet/>
      <dgm:spPr/>
      <dgm:t>
        <a:bodyPr/>
        <a:lstStyle/>
        <a:p>
          <a:endParaRPr lang="en-US"/>
        </a:p>
      </dgm:t>
    </dgm:pt>
    <dgm:pt modelId="{37FBF482-BCB6-4EB5-AAEB-6CEF321BF86F}" type="sibTrans" cxnId="{1DC44EDB-537B-432E-8020-836355F2FE8F}">
      <dgm:prSet/>
      <dgm:spPr/>
      <dgm:t>
        <a:bodyPr/>
        <a:lstStyle/>
        <a:p>
          <a:endParaRPr lang="en-US"/>
        </a:p>
      </dgm:t>
    </dgm:pt>
    <dgm:pt modelId="{243D8C61-2686-41E0-BDCA-DF0B96849E6D}">
      <dgm:prSet/>
      <dgm:spPr/>
      <dgm:t>
        <a:bodyPr/>
        <a:lstStyle/>
        <a:p>
          <a:r>
            <a:rPr lang="en-GB"/>
            <a:t>Do I try to see past the outer appearance of pride and ego?</a:t>
          </a:r>
          <a:endParaRPr lang="en-US"/>
        </a:p>
      </dgm:t>
    </dgm:pt>
    <dgm:pt modelId="{4444E742-BD66-4197-BB1B-FAC85330CB8D}" type="parTrans" cxnId="{77125F73-1ED3-4381-9AD5-235846D60DC2}">
      <dgm:prSet/>
      <dgm:spPr/>
      <dgm:t>
        <a:bodyPr/>
        <a:lstStyle/>
        <a:p>
          <a:endParaRPr lang="en-US"/>
        </a:p>
      </dgm:t>
    </dgm:pt>
    <dgm:pt modelId="{CF9F458D-3A2C-4C1E-8349-45FB64B62A38}" type="sibTrans" cxnId="{77125F73-1ED3-4381-9AD5-235846D60DC2}">
      <dgm:prSet/>
      <dgm:spPr/>
      <dgm:t>
        <a:bodyPr/>
        <a:lstStyle/>
        <a:p>
          <a:endParaRPr lang="en-US"/>
        </a:p>
      </dgm:t>
    </dgm:pt>
    <dgm:pt modelId="{D479A7DC-C7E7-47AD-9F46-38A5A2E8F9FF}">
      <dgm:prSet/>
      <dgm:spPr/>
      <dgm:t>
        <a:bodyPr/>
        <a:lstStyle/>
        <a:p>
          <a:r>
            <a:rPr lang="en-GB"/>
            <a:t>How does my pride and ego get in the way of my ability to see past the hard shell of others? </a:t>
          </a:r>
          <a:endParaRPr lang="en-US"/>
        </a:p>
      </dgm:t>
    </dgm:pt>
    <dgm:pt modelId="{097E6C22-FB20-4487-8742-CA135CBF6B08}" type="parTrans" cxnId="{4DC074F7-8520-4A0D-ADA0-5DD7B6B0ACF2}">
      <dgm:prSet/>
      <dgm:spPr/>
      <dgm:t>
        <a:bodyPr/>
        <a:lstStyle/>
        <a:p>
          <a:endParaRPr lang="en-US"/>
        </a:p>
      </dgm:t>
    </dgm:pt>
    <dgm:pt modelId="{839D62D7-7FA4-4792-A050-BF80F348F705}" type="sibTrans" cxnId="{4DC074F7-8520-4A0D-ADA0-5DD7B6B0ACF2}">
      <dgm:prSet/>
      <dgm:spPr/>
      <dgm:t>
        <a:bodyPr/>
        <a:lstStyle/>
        <a:p>
          <a:endParaRPr lang="en-US"/>
        </a:p>
      </dgm:t>
    </dgm:pt>
    <dgm:pt modelId="{C02FBAAC-86AC-644F-AD55-28CD39D904F1}" type="pres">
      <dgm:prSet presAssocID="{877C4703-6B0B-4FF9-A9AD-B229977EA45B}" presName="matrix" presStyleCnt="0">
        <dgm:presLayoutVars>
          <dgm:chMax val="1"/>
          <dgm:dir/>
          <dgm:resizeHandles val="exact"/>
        </dgm:presLayoutVars>
      </dgm:prSet>
      <dgm:spPr/>
    </dgm:pt>
    <dgm:pt modelId="{EA18F9F6-3B8D-D34D-9B70-6DFD40996D03}" type="pres">
      <dgm:prSet presAssocID="{877C4703-6B0B-4FF9-A9AD-B229977EA45B}" presName="diamond" presStyleLbl="bgShp" presStyleIdx="0" presStyleCnt="1"/>
      <dgm:spPr/>
    </dgm:pt>
    <dgm:pt modelId="{6255DCC4-E1FD-9E41-855B-31DACB97A7FA}" type="pres">
      <dgm:prSet presAssocID="{877C4703-6B0B-4FF9-A9AD-B229977EA45B}" presName="quad1" presStyleLbl="node1" presStyleIdx="0" presStyleCnt="4">
        <dgm:presLayoutVars>
          <dgm:chMax val="0"/>
          <dgm:chPref val="0"/>
          <dgm:bulletEnabled val="1"/>
        </dgm:presLayoutVars>
      </dgm:prSet>
      <dgm:spPr/>
    </dgm:pt>
    <dgm:pt modelId="{4BC8A230-6F33-DB44-AAA9-CA4FFD031CC3}" type="pres">
      <dgm:prSet presAssocID="{877C4703-6B0B-4FF9-A9AD-B229977EA45B}" presName="quad2" presStyleLbl="node1" presStyleIdx="1" presStyleCnt="4">
        <dgm:presLayoutVars>
          <dgm:chMax val="0"/>
          <dgm:chPref val="0"/>
          <dgm:bulletEnabled val="1"/>
        </dgm:presLayoutVars>
      </dgm:prSet>
      <dgm:spPr/>
    </dgm:pt>
    <dgm:pt modelId="{6BEE63C2-D174-494C-9DA7-107788455B86}" type="pres">
      <dgm:prSet presAssocID="{877C4703-6B0B-4FF9-A9AD-B229977EA45B}" presName="quad3" presStyleLbl="node1" presStyleIdx="2" presStyleCnt="4">
        <dgm:presLayoutVars>
          <dgm:chMax val="0"/>
          <dgm:chPref val="0"/>
          <dgm:bulletEnabled val="1"/>
        </dgm:presLayoutVars>
      </dgm:prSet>
      <dgm:spPr/>
    </dgm:pt>
    <dgm:pt modelId="{78633F70-7B4C-2D42-A505-9AFC2DF813B5}" type="pres">
      <dgm:prSet presAssocID="{877C4703-6B0B-4FF9-A9AD-B229977EA45B}" presName="quad4" presStyleLbl="node1" presStyleIdx="3" presStyleCnt="4">
        <dgm:presLayoutVars>
          <dgm:chMax val="0"/>
          <dgm:chPref val="0"/>
          <dgm:bulletEnabled val="1"/>
        </dgm:presLayoutVars>
      </dgm:prSet>
      <dgm:spPr/>
    </dgm:pt>
  </dgm:ptLst>
  <dgm:cxnLst>
    <dgm:cxn modelId="{EF0DF75C-D553-4C4B-A7B8-A534193193FF}" type="presOf" srcId="{877C4703-6B0B-4FF9-A9AD-B229977EA45B}" destId="{C02FBAAC-86AC-644F-AD55-28CD39D904F1}" srcOrd="0" destOrd="0" presId="urn:microsoft.com/office/officeart/2005/8/layout/matrix3"/>
    <dgm:cxn modelId="{6A176764-5285-E145-8AB1-26C061A12434}" type="presOf" srcId="{D479A7DC-C7E7-47AD-9F46-38A5A2E8F9FF}" destId="{78633F70-7B4C-2D42-A505-9AFC2DF813B5}" srcOrd="0" destOrd="0" presId="urn:microsoft.com/office/officeart/2005/8/layout/matrix3"/>
    <dgm:cxn modelId="{77125F73-1ED3-4381-9AD5-235846D60DC2}" srcId="{877C4703-6B0B-4FF9-A9AD-B229977EA45B}" destId="{243D8C61-2686-41E0-BDCA-DF0B96849E6D}" srcOrd="2" destOrd="0" parTransId="{4444E742-BD66-4197-BB1B-FAC85330CB8D}" sibTransId="{CF9F458D-3A2C-4C1E-8349-45FB64B62A38}"/>
    <dgm:cxn modelId="{82E0BD84-5510-BD45-B057-1001685206A4}" type="presOf" srcId="{BAB24222-F31A-4C06-AE2A-8052A57F4B9E}" destId="{6255DCC4-E1FD-9E41-855B-31DACB97A7FA}" srcOrd="0" destOrd="0" presId="urn:microsoft.com/office/officeart/2005/8/layout/matrix3"/>
    <dgm:cxn modelId="{741270B4-5EB8-47D6-99BF-7E020940BBA4}" srcId="{877C4703-6B0B-4FF9-A9AD-B229977EA45B}" destId="{BAB24222-F31A-4C06-AE2A-8052A57F4B9E}" srcOrd="0" destOrd="0" parTransId="{B082BE2C-478C-43BB-93F1-2B6FE04F822C}" sibTransId="{6879667A-25E5-4DBF-A23C-1974459072F2}"/>
    <dgm:cxn modelId="{C17070C4-96D9-C649-8769-853AFDDD8ECC}" type="presOf" srcId="{243D8C61-2686-41E0-BDCA-DF0B96849E6D}" destId="{6BEE63C2-D174-494C-9DA7-107788455B86}" srcOrd="0" destOrd="0" presId="urn:microsoft.com/office/officeart/2005/8/layout/matrix3"/>
    <dgm:cxn modelId="{1DC44EDB-537B-432E-8020-836355F2FE8F}" srcId="{877C4703-6B0B-4FF9-A9AD-B229977EA45B}" destId="{CF5B1ACA-9B80-4921-87F6-B3B1DDD23009}" srcOrd="1" destOrd="0" parTransId="{CB98A2DF-561F-4851-8D7F-5E94DF649A1E}" sibTransId="{37FBF482-BCB6-4EB5-AAEB-6CEF321BF86F}"/>
    <dgm:cxn modelId="{468489EC-40BD-144B-AE79-39EACD2066AA}" type="presOf" srcId="{CF5B1ACA-9B80-4921-87F6-B3B1DDD23009}" destId="{4BC8A230-6F33-DB44-AAA9-CA4FFD031CC3}" srcOrd="0" destOrd="0" presId="urn:microsoft.com/office/officeart/2005/8/layout/matrix3"/>
    <dgm:cxn modelId="{4DC074F7-8520-4A0D-ADA0-5DD7B6B0ACF2}" srcId="{877C4703-6B0B-4FF9-A9AD-B229977EA45B}" destId="{D479A7DC-C7E7-47AD-9F46-38A5A2E8F9FF}" srcOrd="3" destOrd="0" parTransId="{097E6C22-FB20-4487-8742-CA135CBF6B08}" sibTransId="{839D62D7-7FA4-4792-A050-BF80F348F705}"/>
    <dgm:cxn modelId="{FCE70113-1918-0D46-834B-EDC4472D17EF}" type="presParOf" srcId="{C02FBAAC-86AC-644F-AD55-28CD39D904F1}" destId="{EA18F9F6-3B8D-D34D-9B70-6DFD40996D03}" srcOrd="0" destOrd="0" presId="urn:microsoft.com/office/officeart/2005/8/layout/matrix3"/>
    <dgm:cxn modelId="{061CA324-C589-B34F-B906-21EACB753B75}" type="presParOf" srcId="{C02FBAAC-86AC-644F-AD55-28CD39D904F1}" destId="{6255DCC4-E1FD-9E41-855B-31DACB97A7FA}" srcOrd="1" destOrd="0" presId="urn:microsoft.com/office/officeart/2005/8/layout/matrix3"/>
    <dgm:cxn modelId="{0D0BDDAB-E220-7349-B3E9-917DCEE12E26}" type="presParOf" srcId="{C02FBAAC-86AC-644F-AD55-28CD39D904F1}" destId="{4BC8A230-6F33-DB44-AAA9-CA4FFD031CC3}" srcOrd="2" destOrd="0" presId="urn:microsoft.com/office/officeart/2005/8/layout/matrix3"/>
    <dgm:cxn modelId="{4F230A75-E843-3D42-A28E-B700B440CC08}" type="presParOf" srcId="{C02FBAAC-86AC-644F-AD55-28CD39D904F1}" destId="{6BEE63C2-D174-494C-9DA7-107788455B86}" srcOrd="3" destOrd="0" presId="urn:microsoft.com/office/officeart/2005/8/layout/matrix3"/>
    <dgm:cxn modelId="{46435129-6071-2141-B172-F48E04F27396}" type="presParOf" srcId="{C02FBAAC-86AC-644F-AD55-28CD39D904F1}" destId="{78633F70-7B4C-2D42-A505-9AFC2DF813B5}" srcOrd="4" destOrd="0" presId="urn:microsoft.com/office/officeart/2005/8/layout/matrix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0803096-299F-4AEB-B4E7-D29607A297B5}"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5A4BEC3-03F7-465D-B518-D56BFE5DF159}">
      <dgm:prSet/>
      <dgm:spPr/>
      <dgm:t>
        <a:bodyPr/>
        <a:lstStyle/>
        <a:p>
          <a:r>
            <a:rPr lang="en-GB"/>
            <a:t>How does the ego and pride of others affect their behaviour towards those that I love? </a:t>
          </a:r>
          <a:endParaRPr lang="en-US"/>
        </a:p>
      </dgm:t>
    </dgm:pt>
    <dgm:pt modelId="{68A5406C-C846-4F82-A39F-41F0F308F22B}" type="parTrans" cxnId="{B359962C-505A-474C-8807-3B2F92458B7A}">
      <dgm:prSet/>
      <dgm:spPr/>
      <dgm:t>
        <a:bodyPr/>
        <a:lstStyle/>
        <a:p>
          <a:endParaRPr lang="en-US"/>
        </a:p>
      </dgm:t>
    </dgm:pt>
    <dgm:pt modelId="{B0BC8E9E-BF29-483C-B75F-58D268B91205}" type="sibTrans" cxnId="{B359962C-505A-474C-8807-3B2F92458B7A}">
      <dgm:prSet/>
      <dgm:spPr/>
      <dgm:t>
        <a:bodyPr/>
        <a:lstStyle/>
        <a:p>
          <a:endParaRPr lang="en-US"/>
        </a:p>
      </dgm:t>
    </dgm:pt>
    <dgm:pt modelId="{21489524-7BD3-459D-B306-343FC5E6B4C4}">
      <dgm:prSet/>
      <dgm:spPr/>
      <dgm:t>
        <a:bodyPr/>
        <a:lstStyle/>
        <a:p>
          <a:r>
            <a:rPr lang="en-GB"/>
            <a:t>How do I know this? </a:t>
          </a:r>
          <a:endParaRPr lang="en-US"/>
        </a:p>
      </dgm:t>
    </dgm:pt>
    <dgm:pt modelId="{F753092E-06BA-4B1F-8AC5-FACD386AE90B}" type="parTrans" cxnId="{6BFC07B9-14E0-454E-9F64-62D512F999D4}">
      <dgm:prSet/>
      <dgm:spPr/>
      <dgm:t>
        <a:bodyPr/>
        <a:lstStyle/>
        <a:p>
          <a:endParaRPr lang="en-US"/>
        </a:p>
      </dgm:t>
    </dgm:pt>
    <dgm:pt modelId="{EBBAC780-2E2F-4404-9C73-113C42273B96}" type="sibTrans" cxnId="{6BFC07B9-14E0-454E-9F64-62D512F999D4}">
      <dgm:prSet/>
      <dgm:spPr/>
      <dgm:t>
        <a:bodyPr/>
        <a:lstStyle/>
        <a:p>
          <a:endParaRPr lang="en-US"/>
        </a:p>
      </dgm:t>
    </dgm:pt>
    <dgm:pt modelId="{BFD4C35E-8D00-438D-B7C3-9A69B509769D}">
      <dgm:prSet/>
      <dgm:spPr/>
      <dgm:t>
        <a:bodyPr/>
        <a:lstStyle/>
        <a:p>
          <a:r>
            <a:rPr lang="en-GB"/>
            <a:t>Is the result of one’s behaviour due to their ego or is their ego a result of their behaviour?</a:t>
          </a:r>
          <a:endParaRPr lang="en-US"/>
        </a:p>
      </dgm:t>
    </dgm:pt>
    <dgm:pt modelId="{BC337608-17A3-460C-8798-14F9E52B02B0}" type="parTrans" cxnId="{AECFE0DB-242A-4AD3-910B-E253577E1C48}">
      <dgm:prSet/>
      <dgm:spPr/>
      <dgm:t>
        <a:bodyPr/>
        <a:lstStyle/>
        <a:p>
          <a:endParaRPr lang="en-US"/>
        </a:p>
      </dgm:t>
    </dgm:pt>
    <dgm:pt modelId="{C818E974-97C7-405E-ABBD-56DB7CFC20EE}" type="sibTrans" cxnId="{AECFE0DB-242A-4AD3-910B-E253577E1C48}">
      <dgm:prSet/>
      <dgm:spPr/>
      <dgm:t>
        <a:bodyPr/>
        <a:lstStyle/>
        <a:p>
          <a:endParaRPr lang="en-US"/>
        </a:p>
      </dgm:t>
    </dgm:pt>
    <dgm:pt modelId="{48C5CC93-B750-B749-878B-37901FC792F8}" type="pres">
      <dgm:prSet presAssocID="{30803096-299F-4AEB-B4E7-D29607A297B5}" presName="linear" presStyleCnt="0">
        <dgm:presLayoutVars>
          <dgm:animLvl val="lvl"/>
          <dgm:resizeHandles val="exact"/>
        </dgm:presLayoutVars>
      </dgm:prSet>
      <dgm:spPr/>
    </dgm:pt>
    <dgm:pt modelId="{74463512-917C-E545-B03B-C61B28072E83}" type="pres">
      <dgm:prSet presAssocID="{25A4BEC3-03F7-465D-B518-D56BFE5DF159}" presName="parentText" presStyleLbl="node1" presStyleIdx="0" presStyleCnt="3">
        <dgm:presLayoutVars>
          <dgm:chMax val="0"/>
          <dgm:bulletEnabled val="1"/>
        </dgm:presLayoutVars>
      </dgm:prSet>
      <dgm:spPr/>
    </dgm:pt>
    <dgm:pt modelId="{98D95C99-658B-514D-B3DA-0997F9CB69CF}" type="pres">
      <dgm:prSet presAssocID="{B0BC8E9E-BF29-483C-B75F-58D268B91205}" presName="spacer" presStyleCnt="0"/>
      <dgm:spPr/>
    </dgm:pt>
    <dgm:pt modelId="{3572C0B5-C731-4B4C-8333-0838E5D950EB}" type="pres">
      <dgm:prSet presAssocID="{21489524-7BD3-459D-B306-343FC5E6B4C4}" presName="parentText" presStyleLbl="node1" presStyleIdx="1" presStyleCnt="3">
        <dgm:presLayoutVars>
          <dgm:chMax val="0"/>
          <dgm:bulletEnabled val="1"/>
        </dgm:presLayoutVars>
      </dgm:prSet>
      <dgm:spPr/>
    </dgm:pt>
    <dgm:pt modelId="{726F6AA4-5D21-D44D-B162-6FDF471B6555}" type="pres">
      <dgm:prSet presAssocID="{EBBAC780-2E2F-4404-9C73-113C42273B96}" presName="spacer" presStyleCnt="0"/>
      <dgm:spPr/>
    </dgm:pt>
    <dgm:pt modelId="{76A6E9C8-9613-074B-855C-4548630FE3A6}" type="pres">
      <dgm:prSet presAssocID="{BFD4C35E-8D00-438D-B7C3-9A69B509769D}" presName="parentText" presStyleLbl="node1" presStyleIdx="2" presStyleCnt="3">
        <dgm:presLayoutVars>
          <dgm:chMax val="0"/>
          <dgm:bulletEnabled val="1"/>
        </dgm:presLayoutVars>
      </dgm:prSet>
      <dgm:spPr/>
    </dgm:pt>
  </dgm:ptLst>
  <dgm:cxnLst>
    <dgm:cxn modelId="{8864BB1C-8D5F-6A44-946C-4A40D23A8BDC}" type="presOf" srcId="{21489524-7BD3-459D-B306-343FC5E6B4C4}" destId="{3572C0B5-C731-4B4C-8333-0838E5D950EB}" srcOrd="0" destOrd="0" presId="urn:microsoft.com/office/officeart/2005/8/layout/vList2"/>
    <dgm:cxn modelId="{B359962C-505A-474C-8807-3B2F92458B7A}" srcId="{30803096-299F-4AEB-B4E7-D29607A297B5}" destId="{25A4BEC3-03F7-465D-B518-D56BFE5DF159}" srcOrd="0" destOrd="0" parTransId="{68A5406C-C846-4F82-A39F-41F0F308F22B}" sibTransId="{B0BC8E9E-BF29-483C-B75F-58D268B91205}"/>
    <dgm:cxn modelId="{67F4482E-277A-D44E-BAEE-D30650C806E5}" type="presOf" srcId="{BFD4C35E-8D00-438D-B7C3-9A69B509769D}" destId="{76A6E9C8-9613-074B-855C-4548630FE3A6}" srcOrd="0" destOrd="0" presId="urn:microsoft.com/office/officeart/2005/8/layout/vList2"/>
    <dgm:cxn modelId="{1239D333-6207-BC49-B4CE-5475AFC0BBD8}" type="presOf" srcId="{25A4BEC3-03F7-465D-B518-D56BFE5DF159}" destId="{74463512-917C-E545-B03B-C61B28072E83}" srcOrd="0" destOrd="0" presId="urn:microsoft.com/office/officeart/2005/8/layout/vList2"/>
    <dgm:cxn modelId="{2DD0AC51-AFFC-B843-B87F-C216A7E3A091}" type="presOf" srcId="{30803096-299F-4AEB-B4E7-D29607A297B5}" destId="{48C5CC93-B750-B749-878B-37901FC792F8}" srcOrd="0" destOrd="0" presId="urn:microsoft.com/office/officeart/2005/8/layout/vList2"/>
    <dgm:cxn modelId="{6BFC07B9-14E0-454E-9F64-62D512F999D4}" srcId="{30803096-299F-4AEB-B4E7-D29607A297B5}" destId="{21489524-7BD3-459D-B306-343FC5E6B4C4}" srcOrd="1" destOrd="0" parTransId="{F753092E-06BA-4B1F-8AC5-FACD386AE90B}" sibTransId="{EBBAC780-2E2F-4404-9C73-113C42273B96}"/>
    <dgm:cxn modelId="{AECFE0DB-242A-4AD3-910B-E253577E1C48}" srcId="{30803096-299F-4AEB-B4E7-D29607A297B5}" destId="{BFD4C35E-8D00-438D-B7C3-9A69B509769D}" srcOrd="2" destOrd="0" parTransId="{BC337608-17A3-460C-8798-14F9E52B02B0}" sibTransId="{C818E974-97C7-405E-ABBD-56DB7CFC20EE}"/>
    <dgm:cxn modelId="{737EE4B3-1DA5-8147-89C0-85D558A45203}" type="presParOf" srcId="{48C5CC93-B750-B749-878B-37901FC792F8}" destId="{74463512-917C-E545-B03B-C61B28072E83}" srcOrd="0" destOrd="0" presId="urn:microsoft.com/office/officeart/2005/8/layout/vList2"/>
    <dgm:cxn modelId="{9F1E510C-E0AB-7D4D-91C9-AD045FB32418}" type="presParOf" srcId="{48C5CC93-B750-B749-878B-37901FC792F8}" destId="{98D95C99-658B-514D-B3DA-0997F9CB69CF}" srcOrd="1" destOrd="0" presId="urn:microsoft.com/office/officeart/2005/8/layout/vList2"/>
    <dgm:cxn modelId="{E2E09A64-2B2F-DF40-A369-F217AC01E97B}" type="presParOf" srcId="{48C5CC93-B750-B749-878B-37901FC792F8}" destId="{3572C0B5-C731-4B4C-8333-0838E5D950EB}" srcOrd="2" destOrd="0" presId="urn:microsoft.com/office/officeart/2005/8/layout/vList2"/>
    <dgm:cxn modelId="{80595F5F-6CB6-9144-8351-38EC6626F929}" type="presParOf" srcId="{48C5CC93-B750-B749-878B-37901FC792F8}" destId="{726F6AA4-5D21-D44D-B162-6FDF471B6555}" srcOrd="3" destOrd="0" presId="urn:microsoft.com/office/officeart/2005/8/layout/vList2"/>
    <dgm:cxn modelId="{5444DDE6-4D5E-1C4A-879D-ED99FCF08FB7}" type="presParOf" srcId="{48C5CC93-B750-B749-878B-37901FC792F8}" destId="{76A6E9C8-9613-074B-855C-4548630FE3A6}" srcOrd="4"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91B85E-B19A-424E-B036-203BAF1B593B}"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A9B39D05-B84A-4153-938F-D7AC4FDF36CA}">
      <dgm:prSet/>
      <dgm:spPr/>
      <dgm:t>
        <a:bodyPr/>
        <a:lstStyle/>
        <a:p>
          <a:r>
            <a:rPr lang="en-GB"/>
            <a:t>What is important in my relationships? </a:t>
          </a:r>
          <a:endParaRPr lang="en-US"/>
        </a:p>
      </dgm:t>
    </dgm:pt>
    <dgm:pt modelId="{F79B2D66-A5BE-4053-92C2-69B376D5A130}" type="parTrans" cxnId="{90927E6C-00A1-4FD3-AA63-B193F8CD7A3F}">
      <dgm:prSet/>
      <dgm:spPr/>
      <dgm:t>
        <a:bodyPr/>
        <a:lstStyle/>
        <a:p>
          <a:endParaRPr lang="en-US"/>
        </a:p>
      </dgm:t>
    </dgm:pt>
    <dgm:pt modelId="{B0B44102-0D39-49A2-A87D-3A65607F12C7}" type="sibTrans" cxnId="{90927E6C-00A1-4FD3-AA63-B193F8CD7A3F}">
      <dgm:prSet/>
      <dgm:spPr/>
      <dgm:t>
        <a:bodyPr/>
        <a:lstStyle/>
        <a:p>
          <a:endParaRPr lang="en-US"/>
        </a:p>
      </dgm:t>
    </dgm:pt>
    <dgm:pt modelId="{0ABE51F2-B06E-4ACD-AA79-A7FBBA911695}">
      <dgm:prSet/>
      <dgm:spPr/>
      <dgm:t>
        <a:bodyPr/>
        <a:lstStyle/>
        <a:p>
          <a:r>
            <a:rPr lang="en-GB"/>
            <a:t>Love? Kindness? Respect? Honesty? Integrity? Patience? Perseverance? Forgiveness? Gratitude? Trust? Faithfulness? Compassion? Peace? Humility? Joy? </a:t>
          </a:r>
          <a:endParaRPr lang="en-US"/>
        </a:p>
      </dgm:t>
    </dgm:pt>
    <dgm:pt modelId="{C55496A1-5C5A-4B5E-A171-E7F35D821683}" type="parTrans" cxnId="{61B30CD8-54B7-4B91-9C3F-C36CDBDE565F}">
      <dgm:prSet/>
      <dgm:spPr/>
      <dgm:t>
        <a:bodyPr/>
        <a:lstStyle/>
        <a:p>
          <a:endParaRPr lang="en-US"/>
        </a:p>
      </dgm:t>
    </dgm:pt>
    <dgm:pt modelId="{FEF6421E-29F0-4BAF-B046-646C1D79FBC1}" type="sibTrans" cxnId="{61B30CD8-54B7-4B91-9C3F-C36CDBDE565F}">
      <dgm:prSet/>
      <dgm:spPr/>
      <dgm:t>
        <a:bodyPr/>
        <a:lstStyle/>
        <a:p>
          <a:endParaRPr lang="en-US"/>
        </a:p>
      </dgm:t>
    </dgm:pt>
    <dgm:pt modelId="{A7E5C42C-2116-4CE7-8102-AEDF55849F22}">
      <dgm:prSet/>
      <dgm:spPr/>
      <dgm:t>
        <a:bodyPr/>
        <a:lstStyle/>
        <a:p>
          <a:r>
            <a:rPr lang="en-GB"/>
            <a:t>How does my pride and ego affect my ability to give and receive all of these things in my relationships? </a:t>
          </a:r>
          <a:endParaRPr lang="en-US"/>
        </a:p>
      </dgm:t>
    </dgm:pt>
    <dgm:pt modelId="{FEA38F55-B8DF-4136-BC36-9C340C1C4032}" type="parTrans" cxnId="{F6B10F75-E3C1-4D6F-BC38-8C2EDF8EBFC6}">
      <dgm:prSet/>
      <dgm:spPr/>
      <dgm:t>
        <a:bodyPr/>
        <a:lstStyle/>
        <a:p>
          <a:endParaRPr lang="en-US"/>
        </a:p>
      </dgm:t>
    </dgm:pt>
    <dgm:pt modelId="{33EF94F9-5D3B-4BBD-8C7B-0556ADA76D7D}" type="sibTrans" cxnId="{F6B10F75-E3C1-4D6F-BC38-8C2EDF8EBFC6}">
      <dgm:prSet/>
      <dgm:spPr/>
      <dgm:t>
        <a:bodyPr/>
        <a:lstStyle/>
        <a:p>
          <a:endParaRPr lang="en-US"/>
        </a:p>
      </dgm:t>
    </dgm:pt>
    <dgm:pt modelId="{62210C8F-DD01-4B81-B3C6-6D6E4F9FBF7E}">
      <dgm:prSet/>
      <dgm:spPr/>
      <dgm:t>
        <a:bodyPr/>
        <a:lstStyle/>
        <a:p>
          <a:r>
            <a:rPr lang="en-GB"/>
            <a:t>How does this affect my mental, emotional, physical and spiritual well-being? </a:t>
          </a:r>
          <a:endParaRPr lang="en-US"/>
        </a:p>
      </dgm:t>
    </dgm:pt>
    <dgm:pt modelId="{C423C83F-B6B5-416C-8507-A10DD529C576}" type="parTrans" cxnId="{79B315D1-6D27-46F0-8E26-A7D9A8B1E975}">
      <dgm:prSet/>
      <dgm:spPr/>
      <dgm:t>
        <a:bodyPr/>
        <a:lstStyle/>
        <a:p>
          <a:endParaRPr lang="en-US"/>
        </a:p>
      </dgm:t>
    </dgm:pt>
    <dgm:pt modelId="{07983CCE-737D-4B43-BFDF-D0CDCE7E0C2E}" type="sibTrans" cxnId="{79B315D1-6D27-46F0-8E26-A7D9A8B1E975}">
      <dgm:prSet/>
      <dgm:spPr/>
      <dgm:t>
        <a:bodyPr/>
        <a:lstStyle/>
        <a:p>
          <a:endParaRPr lang="en-US"/>
        </a:p>
      </dgm:t>
    </dgm:pt>
    <dgm:pt modelId="{A07139D8-6F5E-3F49-B2D9-D505D4B441B3}" type="pres">
      <dgm:prSet presAssocID="{B591B85E-B19A-424E-B036-203BAF1B593B}" presName="hierChild1" presStyleCnt="0">
        <dgm:presLayoutVars>
          <dgm:chPref val="1"/>
          <dgm:dir/>
          <dgm:animOne val="branch"/>
          <dgm:animLvl val="lvl"/>
          <dgm:resizeHandles/>
        </dgm:presLayoutVars>
      </dgm:prSet>
      <dgm:spPr/>
    </dgm:pt>
    <dgm:pt modelId="{924E7339-A333-0543-A244-2EA6E4365ECE}" type="pres">
      <dgm:prSet presAssocID="{A9B39D05-B84A-4153-938F-D7AC4FDF36CA}" presName="hierRoot1" presStyleCnt="0"/>
      <dgm:spPr/>
    </dgm:pt>
    <dgm:pt modelId="{0DC8A86C-B568-8542-AE77-F4D8DA4F2CF3}" type="pres">
      <dgm:prSet presAssocID="{A9B39D05-B84A-4153-938F-D7AC4FDF36CA}" presName="composite" presStyleCnt="0"/>
      <dgm:spPr/>
    </dgm:pt>
    <dgm:pt modelId="{152F031A-55C2-D744-8D5A-FB9A5327D6D8}" type="pres">
      <dgm:prSet presAssocID="{A9B39D05-B84A-4153-938F-D7AC4FDF36CA}" presName="background" presStyleLbl="node0" presStyleIdx="0" presStyleCnt="4"/>
      <dgm:spPr/>
    </dgm:pt>
    <dgm:pt modelId="{DADE5488-12AB-1845-ACD9-2F4B9F58E40D}" type="pres">
      <dgm:prSet presAssocID="{A9B39D05-B84A-4153-938F-D7AC4FDF36CA}" presName="text" presStyleLbl="fgAcc0" presStyleIdx="0" presStyleCnt="4">
        <dgm:presLayoutVars>
          <dgm:chPref val="3"/>
        </dgm:presLayoutVars>
      </dgm:prSet>
      <dgm:spPr/>
    </dgm:pt>
    <dgm:pt modelId="{158BE9FF-668D-994E-9635-CD47452B15DD}" type="pres">
      <dgm:prSet presAssocID="{A9B39D05-B84A-4153-938F-D7AC4FDF36CA}" presName="hierChild2" presStyleCnt="0"/>
      <dgm:spPr/>
    </dgm:pt>
    <dgm:pt modelId="{B17012F5-B264-2341-B58F-F0BD63B5CB38}" type="pres">
      <dgm:prSet presAssocID="{0ABE51F2-B06E-4ACD-AA79-A7FBBA911695}" presName="hierRoot1" presStyleCnt="0"/>
      <dgm:spPr/>
    </dgm:pt>
    <dgm:pt modelId="{6F6EF242-1258-DA4E-B658-C20A5A16A2FB}" type="pres">
      <dgm:prSet presAssocID="{0ABE51F2-B06E-4ACD-AA79-A7FBBA911695}" presName="composite" presStyleCnt="0"/>
      <dgm:spPr/>
    </dgm:pt>
    <dgm:pt modelId="{46DA2288-C6A8-9340-BFE9-554CCD7745D6}" type="pres">
      <dgm:prSet presAssocID="{0ABE51F2-B06E-4ACD-AA79-A7FBBA911695}" presName="background" presStyleLbl="node0" presStyleIdx="1" presStyleCnt="4"/>
      <dgm:spPr/>
    </dgm:pt>
    <dgm:pt modelId="{C7B0D5BC-3CA8-E442-A097-D16561A1FC33}" type="pres">
      <dgm:prSet presAssocID="{0ABE51F2-B06E-4ACD-AA79-A7FBBA911695}" presName="text" presStyleLbl="fgAcc0" presStyleIdx="1" presStyleCnt="4">
        <dgm:presLayoutVars>
          <dgm:chPref val="3"/>
        </dgm:presLayoutVars>
      </dgm:prSet>
      <dgm:spPr/>
    </dgm:pt>
    <dgm:pt modelId="{DF4C123F-1B2D-B749-B938-733B6F08439E}" type="pres">
      <dgm:prSet presAssocID="{0ABE51F2-B06E-4ACD-AA79-A7FBBA911695}" presName="hierChild2" presStyleCnt="0"/>
      <dgm:spPr/>
    </dgm:pt>
    <dgm:pt modelId="{BF9FABAE-67A9-0940-B801-68EC3D70D39A}" type="pres">
      <dgm:prSet presAssocID="{A7E5C42C-2116-4CE7-8102-AEDF55849F22}" presName="hierRoot1" presStyleCnt="0"/>
      <dgm:spPr/>
    </dgm:pt>
    <dgm:pt modelId="{427FAC14-E5D4-8943-99FD-BA4563D6A2E7}" type="pres">
      <dgm:prSet presAssocID="{A7E5C42C-2116-4CE7-8102-AEDF55849F22}" presName="composite" presStyleCnt="0"/>
      <dgm:spPr/>
    </dgm:pt>
    <dgm:pt modelId="{0888B3C4-C1A7-5E4B-B7EB-B28449B1542A}" type="pres">
      <dgm:prSet presAssocID="{A7E5C42C-2116-4CE7-8102-AEDF55849F22}" presName="background" presStyleLbl="node0" presStyleIdx="2" presStyleCnt="4"/>
      <dgm:spPr/>
    </dgm:pt>
    <dgm:pt modelId="{98936939-E36B-0049-9F8F-36E5CF65A1A7}" type="pres">
      <dgm:prSet presAssocID="{A7E5C42C-2116-4CE7-8102-AEDF55849F22}" presName="text" presStyleLbl="fgAcc0" presStyleIdx="2" presStyleCnt="4">
        <dgm:presLayoutVars>
          <dgm:chPref val="3"/>
        </dgm:presLayoutVars>
      </dgm:prSet>
      <dgm:spPr/>
    </dgm:pt>
    <dgm:pt modelId="{BE98BA16-16F8-0246-A79B-F9DC51E21093}" type="pres">
      <dgm:prSet presAssocID="{A7E5C42C-2116-4CE7-8102-AEDF55849F22}" presName="hierChild2" presStyleCnt="0"/>
      <dgm:spPr/>
    </dgm:pt>
    <dgm:pt modelId="{A514BD11-FEA9-654E-9083-A69760A1FEB6}" type="pres">
      <dgm:prSet presAssocID="{62210C8F-DD01-4B81-B3C6-6D6E4F9FBF7E}" presName="hierRoot1" presStyleCnt="0"/>
      <dgm:spPr/>
    </dgm:pt>
    <dgm:pt modelId="{FD35E168-C55C-4445-8FD5-2F88119ACA5B}" type="pres">
      <dgm:prSet presAssocID="{62210C8F-DD01-4B81-B3C6-6D6E4F9FBF7E}" presName="composite" presStyleCnt="0"/>
      <dgm:spPr/>
    </dgm:pt>
    <dgm:pt modelId="{41A247AA-402C-A841-BB43-09D70AD5782D}" type="pres">
      <dgm:prSet presAssocID="{62210C8F-DD01-4B81-B3C6-6D6E4F9FBF7E}" presName="background" presStyleLbl="node0" presStyleIdx="3" presStyleCnt="4"/>
      <dgm:spPr/>
    </dgm:pt>
    <dgm:pt modelId="{4B89DCB1-2C07-234F-9B6A-4D9871D16166}" type="pres">
      <dgm:prSet presAssocID="{62210C8F-DD01-4B81-B3C6-6D6E4F9FBF7E}" presName="text" presStyleLbl="fgAcc0" presStyleIdx="3" presStyleCnt="4">
        <dgm:presLayoutVars>
          <dgm:chPref val="3"/>
        </dgm:presLayoutVars>
      </dgm:prSet>
      <dgm:spPr/>
    </dgm:pt>
    <dgm:pt modelId="{FB282E74-5C6B-9B4E-8FA1-4005A63597B5}" type="pres">
      <dgm:prSet presAssocID="{62210C8F-DD01-4B81-B3C6-6D6E4F9FBF7E}" presName="hierChild2" presStyleCnt="0"/>
      <dgm:spPr/>
    </dgm:pt>
  </dgm:ptLst>
  <dgm:cxnLst>
    <dgm:cxn modelId="{260AC61E-A9BE-5247-B6D9-86C88CEB9DF7}" type="presOf" srcId="{0ABE51F2-B06E-4ACD-AA79-A7FBBA911695}" destId="{C7B0D5BC-3CA8-E442-A097-D16561A1FC33}" srcOrd="0" destOrd="0" presId="urn:microsoft.com/office/officeart/2005/8/layout/hierarchy1"/>
    <dgm:cxn modelId="{6712C058-875E-4545-98B2-6AE1E5D22AAA}" type="presOf" srcId="{62210C8F-DD01-4B81-B3C6-6D6E4F9FBF7E}" destId="{4B89DCB1-2C07-234F-9B6A-4D9871D16166}" srcOrd="0" destOrd="0" presId="urn:microsoft.com/office/officeart/2005/8/layout/hierarchy1"/>
    <dgm:cxn modelId="{90927E6C-00A1-4FD3-AA63-B193F8CD7A3F}" srcId="{B591B85E-B19A-424E-B036-203BAF1B593B}" destId="{A9B39D05-B84A-4153-938F-D7AC4FDF36CA}" srcOrd="0" destOrd="0" parTransId="{F79B2D66-A5BE-4053-92C2-69B376D5A130}" sibTransId="{B0B44102-0D39-49A2-A87D-3A65607F12C7}"/>
    <dgm:cxn modelId="{F6B10F75-E3C1-4D6F-BC38-8C2EDF8EBFC6}" srcId="{B591B85E-B19A-424E-B036-203BAF1B593B}" destId="{A7E5C42C-2116-4CE7-8102-AEDF55849F22}" srcOrd="2" destOrd="0" parTransId="{FEA38F55-B8DF-4136-BC36-9C340C1C4032}" sibTransId="{33EF94F9-5D3B-4BBD-8C7B-0556ADA76D7D}"/>
    <dgm:cxn modelId="{BD0C5387-72A3-DF41-AD07-1FA6399D7A93}" type="presOf" srcId="{A9B39D05-B84A-4153-938F-D7AC4FDF36CA}" destId="{DADE5488-12AB-1845-ACD9-2F4B9F58E40D}" srcOrd="0" destOrd="0" presId="urn:microsoft.com/office/officeart/2005/8/layout/hierarchy1"/>
    <dgm:cxn modelId="{30DDFCC7-FE9E-C940-BD15-C79F314EE275}" type="presOf" srcId="{B591B85E-B19A-424E-B036-203BAF1B593B}" destId="{A07139D8-6F5E-3F49-B2D9-D505D4B441B3}" srcOrd="0" destOrd="0" presId="urn:microsoft.com/office/officeart/2005/8/layout/hierarchy1"/>
    <dgm:cxn modelId="{79B315D1-6D27-46F0-8E26-A7D9A8B1E975}" srcId="{B591B85E-B19A-424E-B036-203BAF1B593B}" destId="{62210C8F-DD01-4B81-B3C6-6D6E4F9FBF7E}" srcOrd="3" destOrd="0" parTransId="{C423C83F-B6B5-416C-8507-A10DD529C576}" sibTransId="{07983CCE-737D-4B43-BFDF-D0CDCE7E0C2E}"/>
    <dgm:cxn modelId="{61B30CD8-54B7-4B91-9C3F-C36CDBDE565F}" srcId="{B591B85E-B19A-424E-B036-203BAF1B593B}" destId="{0ABE51F2-B06E-4ACD-AA79-A7FBBA911695}" srcOrd="1" destOrd="0" parTransId="{C55496A1-5C5A-4B5E-A171-E7F35D821683}" sibTransId="{FEF6421E-29F0-4BAF-B046-646C1D79FBC1}"/>
    <dgm:cxn modelId="{38FC7BF3-B7F0-C849-8954-8A0A1AE9452E}" type="presOf" srcId="{A7E5C42C-2116-4CE7-8102-AEDF55849F22}" destId="{98936939-E36B-0049-9F8F-36E5CF65A1A7}" srcOrd="0" destOrd="0" presId="urn:microsoft.com/office/officeart/2005/8/layout/hierarchy1"/>
    <dgm:cxn modelId="{1A8812B1-CC92-7E41-9B48-83D0775E28CE}" type="presParOf" srcId="{A07139D8-6F5E-3F49-B2D9-D505D4B441B3}" destId="{924E7339-A333-0543-A244-2EA6E4365ECE}" srcOrd="0" destOrd="0" presId="urn:microsoft.com/office/officeart/2005/8/layout/hierarchy1"/>
    <dgm:cxn modelId="{D154205D-F75C-024B-9576-65EB91EF14AE}" type="presParOf" srcId="{924E7339-A333-0543-A244-2EA6E4365ECE}" destId="{0DC8A86C-B568-8542-AE77-F4D8DA4F2CF3}" srcOrd="0" destOrd="0" presId="urn:microsoft.com/office/officeart/2005/8/layout/hierarchy1"/>
    <dgm:cxn modelId="{E2E96C38-D8AE-9B49-82C0-61F09CAD4BAC}" type="presParOf" srcId="{0DC8A86C-B568-8542-AE77-F4D8DA4F2CF3}" destId="{152F031A-55C2-D744-8D5A-FB9A5327D6D8}" srcOrd="0" destOrd="0" presId="urn:microsoft.com/office/officeart/2005/8/layout/hierarchy1"/>
    <dgm:cxn modelId="{6798373E-C6CE-2E49-A099-157CC170CA84}" type="presParOf" srcId="{0DC8A86C-B568-8542-AE77-F4D8DA4F2CF3}" destId="{DADE5488-12AB-1845-ACD9-2F4B9F58E40D}" srcOrd="1" destOrd="0" presId="urn:microsoft.com/office/officeart/2005/8/layout/hierarchy1"/>
    <dgm:cxn modelId="{56AC3DF9-03EE-3344-8653-6608A1436F8D}" type="presParOf" srcId="{924E7339-A333-0543-A244-2EA6E4365ECE}" destId="{158BE9FF-668D-994E-9635-CD47452B15DD}" srcOrd="1" destOrd="0" presId="urn:microsoft.com/office/officeart/2005/8/layout/hierarchy1"/>
    <dgm:cxn modelId="{819E2C3D-B585-4A49-A3C3-3A9209A80942}" type="presParOf" srcId="{A07139D8-6F5E-3F49-B2D9-D505D4B441B3}" destId="{B17012F5-B264-2341-B58F-F0BD63B5CB38}" srcOrd="1" destOrd="0" presId="urn:microsoft.com/office/officeart/2005/8/layout/hierarchy1"/>
    <dgm:cxn modelId="{19C1C996-D66E-1545-B3D8-4A61183342CF}" type="presParOf" srcId="{B17012F5-B264-2341-B58F-F0BD63B5CB38}" destId="{6F6EF242-1258-DA4E-B658-C20A5A16A2FB}" srcOrd="0" destOrd="0" presId="urn:microsoft.com/office/officeart/2005/8/layout/hierarchy1"/>
    <dgm:cxn modelId="{75F6D303-FB5D-1445-8F43-BFE6E426A715}" type="presParOf" srcId="{6F6EF242-1258-DA4E-B658-C20A5A16A2FB}" destId="{46DA2288-C6A8-9340-BFE9-554CCD7745D6}" srcOrd="0" destOrd="0" presId="urn:microsoft.com/office/officeart/2005/8/layout/hierarchy1"/>
    <dgm:cxn modelId="{06194878-BF77-1B4F-9E21-568FE969B49C}" type="presParOf" srcId="{6F6EF242-1258-DA4E-B658-C20A5A16A2FB}" destId="{C7B0D5BC-3CA8-E442-A097-D16561A1FC33}" srcOrd="1" destOrd="0" presId="urn:microsoft.com/office/officeart/2005/8/layout/hierarchy1"/>
    <dgm:cxn modelId="{6AFEDD69-678B-ED49-B516-5C7BA6D004C4}" type="presParOf" srcId="{B17012F5-B264-2341-B58F-F0BD63B5CB38}" destId="{DF4C123F-1B2D-B749-B938-733B6F08439E}" srcOrd="1" destOrd="0" presId="urn:microsoft.com/office/officeart/2005/8/layout/hierarchy1"/>
    <dgm:cxn modelId="{9DDBA7BC-F02F-1946-873C-92733EA2EBAA}" type="presParOf" srcId="{A07139D8-6F5E-3F49-B2D9-D505D4B441B3}" destId="{BF9FABAE-67A9-0940-B801-68EC3D70D39A}" srcOrd="2" destOrd="0" presId="urn:microsoft.com/office/officeart/2005/8/layout/hierarchy1"/>
    <dgm:cxn modelId="{9A46D58C-D086-3C49-A5C8-866577138D02}" type="presParOf" srcId="{BF9FABAE-67A9-0940-B801-68EC3D70D39A}" destId="{427FAC14-E5D4-8943-99FD-BA4563D6A2E7}" srcOrd="0" destOrd="0" presId="urn:microsoft.com/office/officeart/2005/8/layout/hierarchy1"/>
    <dgm:cxn modelId="{5EE4FDCF-40EB-494F-897A-AD813B8BAFC6}" type="presParOf" srcId="{427FAC14-E5D4-8943-99FD-BA4563D6A2E7}" destId="{0888B3C4-C1A7-5E4B-B7EB-B28449B1542A}" srcOrd="0" destOrd="0" presId="urn:microsoft.com/office/officeart/2005/8/layout/hierarchy1"/>
    <dgm:cxn modelId="{C7353C8B-8B59-2444-BECE-02744B0C91C5}" type="presParOf" srcId="{427FAC14-E5D4-8943-99FD-BA4563D6A2E7}" destId="{98936939-E36B-0049-9F8F-36E5CF65A1A7}" srcOrd="1" destOrd="0" presId="urn:microsoft.com/office/officeart/2005/8/layout/hierarchy1"/>
    <dgm:cxn modelId="{A0383938-E5E8-144E-8C20-826452A98A32}" type="presParOf" srcId="{BF9FABAE-67A9-0940-B801-68EC3D70D39A}" destId="{BE98BA16-16F8-0246-A79B-F9DC51E21093}" srcOrd="1" destOrd="0" presId="urn:microsoft.com/office/officeart/2005/8/layout/hierarchy1"/>
    <dgm:cxn modelId="{D327DD63-DAD9-5F49-9215-8DD66E50FB7B}" type="presParOf" srcId="{A07139D8-6F5E-3F49-B2D9-D505D4B441B3}" destId="{A514BD11-FEA9-654E-9083-A69760A1FEB6}" srcOrd="3" destOrd="0" presId="urn:microsoft.com/office/officeart/2005/8/layout/hierarchy1"/>
    <dgm:cxn modelId="{58ADDDC8-CA4E-4749-A165-B97C63A37E94}" type="presParOf" srcId="{A514BD11-FEA9-654E-9083-A69760A1FEB6}" destId="{FD35E168-C55C-4445-8FD5-2F88119ACA5B}" srcOrd="0" destOrd="0" presId="urn:microsoft.com/office/officeart/2005/8/layout/hierarchy1"/>
    <dgm:cxn modelId="{17C089E0-35BB-D143-9733-C62BF2066113}" type="presParOf" srcId="{FD35E168-C55C-4445-8FD5-2F88119ACA5B}" destId="{41A247AA-402C-A841-BB43-09D70AD5782D}" srcOrd="0" destOrd="0" presId="urn:microsoft.com/office/officeart/2005/8/layout/hierarchy1"/>
    <dgm:cxn modelId="{5FA84886-85C5-9243-B583-09F54D294F15}" type="presParOf" srcId="{FD35E168-C55C-4445-8FD5-2F88119ACA5B}" destId="{4B89DCB1-2C07-234F-9B6A-4D9871D16166}" srcOrd="1" destOrd="0" presId="urn:microsoft.com/office/officeart/2005/8/layout/hierarchy1"/>
    <dgm:cxn modelId="{54DB4586-ED9D-0842-8333-65A7E7F184D8}" type="presParOf" srcId="{A514BD11-FEA9-654E-9083-A69760A1FEB6}" destId="{FB282E74-5C6B-9B4E-8FA1-4005A63597B5}"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E172ED-3787-446A-8100-964E60EB4F1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624D181-ABB4-4BA5-8FE2-3C4A62F050B2}">
      <dgm:prSet/>
      <dgm:spPr/>
      <dgm:t>
        <a:bodyPr/>
        <a:lstStyle/>
        <a:p>
          <a:r>
            <a:rPr lang="en-GB"/>
            <a:t>If I could feel more love towards others in my relationships- how would this affect my ability to show them kindness?</a:t>
          </a:r>
          <a:endParaRPr lang="en-US"/>
        </a:p>
      </dgm:t>
    </dgm:pt>
    <dgm:pt modelId="{B44E0512-2223-43F8-AEC0-CE64985DB61C}" type="parTrans" cxnId="{9703C5D3-E9CE-4029-95AD-B2E7D5A1CA3A}">
      <dgm:prSet/>
      <dgm:spPr/>
      <dgm:t>
        <a:bodyPr/>
        <a:lstStyle/>
        <a:p>
          <a:endParaRPr lang="en-US"/>
        </a:p>
      </dgm:t>
    </dgm:pt>
    <dgm:pt modelId="{5F56975E-46DB-4323-8B4A-14550F66E1A9}" type="sibTrans" cxnId="{9703C5D3-E9CE-4029-95AD-B2E7D5A1CA3A}">
      <dgm:prSet/>
      <dgm:spPr/>
      <dgm:t>
        <a:bodyPr/>
        <a:lstStyle/>
        <a:p>
          <a:endParaRPr lang="en-US"/>
        </a:p>
      </dgm:t>
    </dgm:pt>
    <dgm:pt modelId="{34E8CB10-F916-4D35-B82F-95218487C95D}">
      <dgm:prSet/>
      <dgm:spPr/>
      <dgm:t>
        <a:bodyPr/>
        <a:lstStyle/>
        <a:p>
          <a:r>
            <a:rPr lang="en-GB"/>
            <a:t>If I were more able to show kindness to others, how would this affect my ability to love them more? </a:t>
          </a:r>
          <a:endParaRPr lang="en-US"/>
        </a:p>
      </dgm:t>
    </dgm:pt>
    <dgm:pt modelId="{38CB2C81-A780-438C-91EB-72B4AF6DEE08}" type="parTrans" cxnId="{777741BF-1CCD-41AD-8949-8FFAADBF42CF}">
      <dgm:prSet/>
      <dgm:spPr/>
      <dgm:t>
        <a:bodyPr/>
        <a:lstStyle/>
        <a:p>
          <a:endParaRPr lang="en-US"/>
        </a:p>
      </dgm:t>
    </dgm:pt>
    <dgm:pt modelId="{9AB78536-E6FF-44EC-9368-9CE8A020F1DC}" type="sibTrans" cxnId="{777741BF-1CCD-41AD-8949-8FFAADBF42CF}">
      <dgm:prSet/>
      <dgm:spPr/>
      <dgm:t>
        <a:bodyPr/>
        <a:lstStyle/>
        <a:p>
          <a:endParaRPr lang="en-US"/>
        </a:p>
      </dgm:t>
    </dgm:pt>
    <dgm:pt modelId="{97FDEA36-E9E6-480E-9D11-A4F70ACC6CD4}">
      <dgm:prSet/>
      <dgm:spPr/>
      <dgm:t>
        <a:bodyPr/>
        <a:lstStyle/>
        <a:p>
          <a:r>
            <a:rPr lang="en-GB"/>
            <a:t>How can I love others more? </a:t>
          </a:r>
          <a:endParaRPr lang="en-US"/>
        </a:p>
      </dgm:t>
    </dgm:pt>
    <dgm:pt modelId="{B6401CB2-AE0B-4A32-AE95-FFC4E4FA5956}" type="parTrans" cxnId="{FA029D1E-FF35-4A8E-BC31-3A7D872CA234}">
      <dgm:prSet/>
      <dgm:spPr/>
      <dgm:t>
        <a:bodyPr/>
        <a:lstStyle/>
        <a:p>
          <a:endParaRPr lang="en-US"/>
        </a:p>
      </dgm:t>
    </dgm:pt>
    <dgm:pt modelId="{9A360BEC-47C3-4396-B6BD-E1536F268E74}" type="sibTrans" cxnId="{FA029D1E-FF35-4A8E-BC31-3A7D872CA234}">
      <dgm:prSet/>
      <dgm:spPr/>
      <dgm:t>
        <a:bodyPr/>
        <a:lstStyle/>
        <a:p>
          <a:endParaRPr lang="en-US"/>
        </a:p>
      </dgm:t>
    </dgm:pt>
    <dgm:pt modelId="{0A11BFD0-3167-439F-8F4B-EF54D8AFC17B}">
      <dgm:prSet/>
      <dgm:spPr/>
      <dgm:t>
        <a:bodyPr/>
        <a:lstStyle/>
        <a:p>
          <a:r>
            <a:rPr lang="en-GB"/>
            <a:t>How can I feel more worthy of unconditional love? </a:t>
          </a:r>
          <a:endParaRPr lang="en-US"/>
        </a:p>
      </dgm:t>
    </dgm:pt>
    <dgm:pt modelId="{5824FE8A-3201-4EB8-8D0F-8B8FEA6AE9EB}" type="parTrans" cxnId="{052437E1-2201-4C17-921F-6A451C3E030F}">
      <dgm:prSet/>
      <dgm:spPr/>
      <dgm:t>
        <a:bodyPr/>
        <a:lstStyle/>
        <a:p>
          <a:endParaRPr lang="en-US"/>
        </a:p>
      </dgm:t>
    </dgm:pt>
    <dgm:pt modelId="{8391722B-6269-4F95-A3D4-FF1634F595FB}" type="sibTrans" cxnId="{052437E1-2201-4C17-921F-6A451C3E030F}">
      <dgm:prSet/>
      <dgm:spPr/>
      <dgm:t>
        <a:bodyPr/>
        <a:lstStyle/>
        <a:p>
          <a:endParaRPr lang="en-US"/>
        </a:p>
      </dgm:t>
    </dgm:pt>
    <dgm:pt modelId="{4F80CB95-3A11-A94C-BB54-4453362E047D}" type="pres">
      <dgm:prSet presAssocID="{63E172ED-3787-446A-8100-964E60EB4F13}" presName="linear" presStyleCnt="0">
        <dgm:presLayoutVars>
          <dgm:animLvl val="lvl"/>
          <dgm:resizeHandles val="exact"/>
        </dgm:presLayoutVars>
      </dgm:prSet>
      <dgm:spPr/>
    </dgm:pt>
    <dgm:pt modelId="{D73EC2C4-B24F-C743-AAE2-F7F4D91B7947}" type="pres">
      <dgm:prSet presAssocID="{3624D181-ABB4-4BA5-8FE2-3C4A62F050B2}" presName="parentText" presStyleLbl="node1" presStyleIdx="0" presStyleCnt="4">
        <dgm:presLayoutVars>
          <dgm:chMax val="0"/>
          <dgm:bulletEnabled val="1"/>
        </dgm:presLayoutVars>
      </dgm:prSet>
      <dgm:spPr/>
    </dgm:pt>
    <dgm:pt modelId="{617AE675-C33A-6545-97DE-C8042D73ECB4}" type="pres">
      <dgm:prSet presAssocID="{5F56975E-46DB-4323-8B4A-14550F66E1A9}" presName="spacer" presStyleCnt="0"/>
      <dgm:spPr/>
    </dgm:pt>
    <dgm:pt modelId="{A416EA43-675A-7F47-A203-890DB16C6C81}" type="pres">
      <dgm:prSet presAssocID="{34E8CB10-F916-4D35-B82F-95218487C95D}" presName="parentText" presStyleLbl="node1" presStyleIdx="1" presStyleCnt="4">
        <dgm:presLayoutVars>
          <dgm:chMax val="0"/>
          <dgm:bulletEnabled val="1"/>
        </dgm:presLayoutVars>
      </dgm:prSet>
      <dgm:spPr/>
    </dgm:pt>
    <dgm:pt modelId="{173C6E58-D4D4-3348-B086-3BB95229CF5F}" type="pres">
      <dgm:prSet presAssocID="{9AB78536-E6FF-44EC-9368-9CE8A020F1DC}" presName="spacer" presStyleCnt="0"/>
      <dgm:spPr/>
    </dgm:pt>
    <dgm:pt modelId="{3BDEF9EA-85B2-3747-9FA9-6FEE6268BF87}" type="pres">
      <dgm:prSet presAssocID="{97FDEA36-E9E6-480E-9D11-A4F70ACC6CD4}" presName="parentText" presStyleLbl="node1" presStyleIdx="2" presStyleCnt="4">
        <dgm:presLayoutVars>
          <dgm:chMax val="0"/>
          <dgm:bulletEnabled val="1"/>
        </dgm:presLayoutVars>
      </dgm:prSet>
      <dgm:spPr/>
    </dgm:pt>
    <dgm:pt modelId="{EE51A2BB-C828-9848-8094-C8BC4C6129A2}" type="pres">
      <dgm:prSet presAssocID="{9A360BEC-47C3-4396-B6BD-E1536F268E74}" presName="spacer" presStyleCnt="0"/>
      <dgm:spPr/>
    </dgm:pt>
    <dgm:pt modelId="{CE2C5C55-F5B5-B847-9C7A-9FA161980685}" type="pres">
      <dgm:prSet presAssocID="{0A11BFD0-3167-439F-8F4B-EF54D8AFC17B}" presName="parentText" presStyleLbl="node1" presStyleIdx="3" presStyleCnt="4">
        <dgm:presLayoutVars>
          <dgm:chMax val="0"/>
          <dgm:bulletEnabled val="1"/>
        </dgm:presLayoutVars>
      </dgm:prSet>
      <dgm:spPr/>
    </dgm:pt>
  </dgm:ptLst>
  <dgm:cxnLst>
    <dgm:cxn modelId="{FA029D1E-FF35-4A8E-BC31-3A7D872CA234}" srcId="{63E172ED-3787-446A-8100-964E60EB4F13}" destId="{97FDEA36-E9E6-480E-9D11-A4F70ACC6CD4}" srcOrd="2" destOrd="0" parTransId="{B6401CB2-AE0B-4A32-AE95-FFC4E4FA5956}" sibTransId="{9A360BEC-47C3-4396-B6BD-E1536F268E74}"/>
    <dgm:cxn modelId="{23E95B22-0C89-EB44-8E95-98B0153D08F4}" type="presOf" srcId="{0A11BFD0-3167-439F-8F4B-EF54D8AFC17B}" destId="{CE2C5C55-F5B5-B847-9C7A-9FA161980685}" srcOrd="0" destOrd="0" presId="urn:microsoft.com/office/officeart/2005/8/layout/vList2"/>
    <dgm:cxn modelId="{3B8B5057-A895-3E41-8DC6-CF66603D7296}" type="presOf" srcId="{34E8CB10-F916-4D35-B82F-95218487C95D}" destId="{A416EA43-675A-7F47-A203-890DB16C6C81}" srcOrd="0" destOrd="0" presId="urn:microsoft.com/office/officeart/2005/8/layout/vList2"/>
    <dgm:cxn modelId="{E44A268E-3418-0E41-B589-D11586EEFC49}" type="presOf" srcId="{3624D181-ABB4-4BA5-8FE2-3C4A62F050B2}" destId="{D73EC2C4-B24F-C743-AAE2-F7F4D91B7947}" srcOrd="0" destOrd="0" presId="urn:microsoft.com/office/officeart/2005/8/layout/vList2"/>
    <dgm:cxn modelId="{45D1B0A7-6BD0-0A42-B533-69EE111BA27D}" type="presOf" srcId="{97FDEA36-E9E6-480E-9D11-A4F70ACC6CD4}" destId="{3BDEF9EA-85B2-3747-9FA9-6FEE6268BF87}" srcOrd="0" destOrd="0" presId="urn:microsoft.com/office/officeart/2005/8/layout/vList2"/>
    <dgm:cxn modelId="{39D99DAE-E5E2-BF47-8845-697401A767EE}" type="presOf" srcId="{63E172ED-3787-446A-8100-964E60EB4F13}" destId="{4F80CB95-3A11-A94C-BB54-4453362E047D}" srcOrd="0" destOrd="0" presId="urn:microsoft.com/office/officeart/2005/8/layout/vList2"/>
    <dgm:cxn modelId="{777741BF-1CCD-41AD-8949-8FFAADBF42CF}" srcId="{63E172ED-3787-446A-8100-964E60EB4F13}" destId="{34E8CB10-F916-4D35-B82F-95218487C95D}" srcOrd="1" destOrd="0" parTransId="{38CB2C81-A780-438C-91EB-72B4AF6DEE08}" sibTransId="{9AB78536-E6FF-44EC-9368-9CE8A020F1DC}"/>
    <dgm:cxn modelId="{9703C5D3-E9CE-4029-95AD-B2E7D5A1CA3A}" srcId="{63E172ED-3787-446A-8100-964E60EB4F13}" destId="{3624D181-ABB4-4BA5-8FE2-3C4A62F050B2}" srcOrd="0" destOrd="0" parTransId="{B44E0512-2223-43F8-AEC0-CE64985DB61C}" sibTransId="{5F56975E-46DB-4323-8B4A-14550F66E1A9}"/>
    <dgm:cxn modelId="{052437E1-2201-4C17-921F-6A451C3E030F}" srcId="{63E172ED-3787-446A-8100-964E60EB4F13}" destId="{0A11BFD0-3167-439F-8F4B-EF54D8AFC17B}" srcOrd="3" destOrd="0" parTransId="{5824FE8A-3201-4EB8-8D0F-8B8FEA6AE9EB}" sibTransId="{8391722B-6269-4F95-A3D4-FF1634F595FB}"/>
    <dgm:cxn modelId="{F4F83804-ED21-314F-A401-311A1E43357C}" type="presParOf" srcId="{4F80CB95-3A11-A94C-BB54-4453362E047D}" destId="{D73EC2C4-B24F-C743-AAE2-F7F4D91B7947}" srcOrd="0" destOrd="0" presId="urn:microsoft.com/office/officeart/2005/8/layout/vList2"/>
    <dgm:cxn modelId="{02416162-F9F7-9446-A994-3E821DC6125B}" type="presParOf" srcId="{4F80CB95-3A11-A94C-BB54-4453362E047D}" destId="{617AE675-C33A-6545-97DE-C8042D73ECB4}" srcOrd="1" destOrd="0" presId="urn:microsoft.com/office/officeart/2005/8/layout/vList2"/>
    <dgm:cxn modelId="{09B2AB39-FDB0-8147-8AAE-8F6EC15D7437}" type="presParOf" srcId="{4F80CB95-3A11-A94C-BB54-4453362E047D}" destId="{A416EA43-675A-7F47-A203-890DB16C6C81}" srcOrd="2" destOrd="0" presId="urn:microsoft.com/office/officeart/2005/8/layout/vList2"/>
    <dgm:cxn modelId="{037BED2E-57B8-5247-89EB-14E73A1E0BBD}" type="presParOf" srcId="{4F80CB95-3A11-A94C-BB54-4453362E047D}" destId="{173C6E58-D4D4-3348-B086-3BB95229CF5F}" srcOrd="3" destOrd="0" presId="urn:microsoft.com/office/officeart/2005/8/layout/vList2"/>
    <dgm:cxn modelId="{7E127967-D16E-C54C-94EE-E97B57A3D9F9}" type="presParOf" srcId="{4F80CB95-3A11-A94C-BB54-4453362E047D}" destId="{3BDEF9EA-85B2-3747-9FA9-6FEE6268BF87}" srcOrd="4" destOrd="0" presId="urn:microsoft.com/office/officeart/2005/8/layout/vList2"/>
    <dgm:cxn modelId="{5A1EC962-22CA-5B4C-9CA1-0EBE6CA36BA5}" type="presParOf" srcId="{4F80CB95-3A11-A94C-BB54-4453362E047D}" destId="{EE51A2BB-C828-9848-8094-C8BC4C6129A2}" srcOrd="5" destOrd="0" presId="urn:microsoft.com/office/officeart/2005/8/layout/vList2"/>
    <dgm:cxn modelId="{800E36A2-9603-C642-8BA2-EAA189753FC1}" type="presParOf" srcId="{4F80CB95-3A11-A94C-BB54-4453362E047D}" destId="{CE2C5C55-F5B5-B847-9C7A-9FA161980685}" srcOrd="6"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0D30558-532B-41AD-A8E5-7B5D651D7C83}"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1A6294D6-C21F-4593-9BA7-219A784ABC22}">
      <dgm:prSet/>
      <dgm:spPr/>
      <dgm:t>
        <a:bodyPr/>
        <a:lstStyle/>
        <a:p>
          <a:r>
            <a:rPr lang="en-GB"/>
            <a:t>At what point do I have to take on responsibility for my own behaviour? </a:t>
          </a:r>
          <a:endParaRPr lang="en-US"/>
        </a:p>
      </dgm:t>
    </dgm:pt>
    <dgm:pt modelId="{773FABD9-0101-4AC8-A707-32232BADD131}" type="parTrans" cxnId="{1C288164-6166-4FD7-B08E-3E50B7A324DC}">
      <dgm:prSet/>
      <dgm:spPr/>
      <dgm:t>
        <a:bodyPr/>
        <a:lstStyle/>
        <a:p>
          <a:endParaRPr lang="en-US"/>
        </a:p>
      </dgm:t>
    </dgm:pt>
    <dgm:pt modelId="{6EB91425-B94D-4AA2-BA55-CFC35CE300B7}" type="sibTrans" cxnId="{1C288164-6166-4FD7-B08E-3E50B7A324DC}">
      <dgm:prSet/>
      <dgm:spPr/>
      <dgm:t>
        <a:bodyPr/>
        <a:lstStyle/>
        <a:p>
          <a:endParaRPr lang="en-US"/>
        </a:p>
      </dgm:t>
    </dgm:pt>
    <dgm:pt modelId="{EC718BD7-8A07-4B16-BEAE-BBE5F0598076}">
      <dgm:prSet/>
      <dgm:spPr/>
      <dgm:t>
        <a:bodyPr/>
        <a:lstStyle/>
        <a:p>
          <a:r>
            <a:rPr lang="en-GB"/>
            <a:t>How does pride and ego get in the way of my ability to do this so that I can have a better relationship with my parents? </a:t>
          </a:r>
          <a:endParaRPr lang="en-US"/>
        </a:p>
      </dgm:t>
    </dgm:pt>
    <dgm:pt modelId="{F6162FEB-C6C1-4A50-BCC2-3F23FD5676F4}" type="parTrans" cxnId="{4A2021C9-8DC4-4B96-8F2A-8CB7CFD00BD1}">
      <dgm:prSet/>
      <dgm:spPr/>
      <dgm:t>
        <a:bodyPr/>
        <a:lstStyle/>
        <a:p>
          <a:endParaRPr lang="en-US"/>
        </a:p>
      </dgm:t>
    </dgm:pt>
    <dgm:pt modelId="{E29AD378-44AB-44B0-8400-132282CE25B5}" type="sibTrans" cxnId="{4A2021C9-8DC4-4B96-8F2A-8CB7CFD00BD1}">
      <dgm:prSet/>
      <dgm:spPr/>
      <dgm:t>
        <a:bodyPr/>
        <a:lstStyle/>
        <a:p>
          <a:endParaRPr lang="en-US"/>
        </a:p>
      </dgm:t>
    </dgm:pt>
    <dgm:pt modelId="{4F31890E-9762-6E43-A890-8C1FF4409461}" type="pres">
      <dgm:prSet presAssocID="{10D30558-532B-41AD-A8E5-7B5D651D7C83}" presName="hierChild1" presStyleCnt="0">
        <dgm:presLayoutVars>
          <dgm:chPref val="1"/>
          <dgm:dir/>
          <dgm:animOne val="branch"/>
          <dgm:animLvl val="lvl"/>
          <dgm:resizeHandles/>
        </dgm:presLayoutVars>
      </dgm:prSet>
      <dgm:spPr/>
    </dgm:pt>
    <dgm:pt modelId="{30B69237-775F-154E-8B4C-0BFD278EB1F7}" type="pres">
      <dgm:prSet presAssocID="{1A6294D6-C21F-4593-9BA7-219A784ABC22}" presName="hierRoot1" presStyleCnt="0"/>
      <dgm:spPr/>
    </dgm:pt>
    <dgm:pt modelId="{35F95C89-790B-324C-8C65-C0FD035F3381}" type="pres">
      <dgm:prSet presAssocID="{1A6294D6-C21F-4593-9BA7-219A784ABC22}" presName="composite" presStyleCnt="0"/>
      <dgm:spPr/>
    </dgm:pt>
    <dgm:pt modelId="{BAE10B35-2800-204A-AD68-EB11B0F63244}" type="pres">
      <dgm:prSet presAssocID="{1A6294D6-C21F-4593-9BA7-219A784ABC22}" presName="background" presStyleLbl="node0" presStyleIdx="0" presStyleCnt="2"/>
      <dgm:spPr/>
    </dgm:pt>
    <dgm:pt modelId="{07C29C32-AAB5-0A4C-A110-D53AE769A593}" type="pres">
      <dgm:prSet presAssocID="{1A6294D6-C21F-4593-9BA7-219A784ABC22}" presName="text" presStyleLbl="fgAcc0" presStyleIdx="0" presStyleCnt="2">
        <dgm:presLayoutVars>
          <dgm:chPref val="3"/>
        </dgm:presLayoutVars>
      </dgm:prSet>
      <dgm:spPr/>
    </dgm:pt>
    <dgm:pt modelId="{791FBD63-45CE-294D-B97D-6DB06FF651CC}" type="pres">
      <dgm:prSet presAssocID="{1A6294D6-C21F-4593-9BA7-219A784ABC22}" presName="hierChild2" presStyleCnt="0"/>
      <dgm:spPr/>
    </dgm:pt>
    <dgm:pt modelId="{DEB583FF-D950-DA43-9D95-DE46B3A16131}" type="pres">
      <dgm:prSet presAssocID="{EC718BD7-8A07-4B16-BEAE-BBE5F0598076}" presName="hierRoot1" presStyleCnt="0"/>
      <dgm:spPr/>
    </dgm:pt>
    <dgm:pt modelId="{0D756205-2D87-1241-A403-82961A07C8D4}" type="pres">
      <dgm:prSet presAssocID="{EC718BD7-8A07-4B16-BEAE-BBE5F0598076}" presName="composite" presStyleCnt="0"/>
      <dgm:spPr/>
    </dgm:pt>
    <dgm:pt modelId="{7116C98D-FE75-024C-A0DC-E9F4240BADC1}" type="pres">
      <dgm:prSet presAssocID="{EC718BD7-8A07-4B16-BEAE-BBE5F0598076}" presName="background" presStyleLbl="node0" presStyleIdx="1" presStyleCnt="2"/>
      <dgm:spPr/>
    </dgm:pt>
    <dgm:pt modelId="{880C0A14-7867-BB42-B85D-B362A6DDD9E6}" type="pres">
      <dgm:prSet presAssocID="{EC718BD7-8A07-4B16-BEAE-BBE5F0598076}" presName="text" presStyleLbl="fgAcc0" presStyleIdx="1" presStyleCnt="2">
        <dgm:presLayoutVars>
          <dgm:chPref val="3"/>
        </dgm:presLayoutVars>
      </dgm:prSet>
      <dgm:spPr/>
    </dgm:pt>
    <dgm:pt modelId="{87CB5D4E-9494-AE4A-A45B-25590C0030B1}" type="pres">
      <dgm:prSet presAssocID="{EC718BD7-8A07-4B16-BEAE-BBE5F0598076}" presName="hierChild2" presStyleCnt="0"/>
      <dgm:spPr/>
    </dgm:pt>
  </dgm:ptLst>
  <dgm:cxnLst>
    <dgm:cxn modelId="{E421733A-000E-144C-B4EE-9FD86DA7DD13}" type="presOf" srcId="{1A6294D6-C21F-4593-9BA7-219A784ABC22}" destId="{07C29C32-AAB5-0A4C-A110-D53AE769A593}" srcOrd="0" destOrd="0" presId="urn:microsoft.com/office/officeart/2005/8/layout/hierarchy1"/>
    <dgm:cxn modelId="{1C288164-6166-4FD7-B08E-3E50B7A324DC}" srcId="{10D30558-532B-41AD-A8E5-7B5D651D7C83}" destId="{1A6294D6-C21F-4593-9BA7-219A784ABC22}" srcOrd="0" destOrd="0" parTransId="{773FABD9-0101-4AC8-A707-32232BADD131}" sibTransId="{6EB91425-B94D-4AA2-BA55-CFC35CE300B7}"/>
    <dgm:cxn modelId="{4A2021C9-8DC4-4B96-8F2A-8CB7CFD00BD1}" srcId="{10D30558-532B-41AD-A8E5-7B5D651D7C83}" destId="{EC718BD7-8A07-4B16-BEAE-BBE5F0598076}" srcOrd="1" destOrd="0" parTransId="{F6162FEB-C6C1-4A50-BCC2-3F23FD5676F4}" sibTransId="{E29AD378-44AB-44B0-8400-132282CE25B5}"/>
    <dgm:cxn modelId="{3DDBA2E7-3EC1-5A45-A306-9373ED181B34}" type="presOf" srcId="{10D30558-532B-41AD-A8E5-7B5D651D7C83}" destId="{4F31890E-9762-6E43-A890-8C1FF4409461}" srcOrd="0" destOrd="0" presId="urn:microsoft.com/office/officeart/2005/8/layout/hierarchy1"/>
    <dgm:cxn modelId="{AD3FEAEB-74C3-8D44-B0E4-4E6C6681E3C3}" type="presOf" srcId="{EC718BD7-8A07-4B16-BEAE-BBE5F0598076}" destId="{880C0A14-7867-BB42-B85D-B362A6DDD9E6}" srcOrd="0" destOrd="0" presId="urn:microsoft.com/office/officeart/2005/8/layout/hierarchy1"/>
    <dgm:cxn modelId="{9D93DC6E-99B8-2341-90B7-470BEE16EAC0}" type="presParOf" srcId="{4F31890E-9762-6E43-A890-8C1FF4409461}" destId="{30B69237-775F-154E-8B4C-0BFD278EB1F7}" srcOrd="0" destOrd="0" presId="urn:microsoft.com/office/officeart/2005/8/layout/hierarchy1"/>
    <dgm:cxn modelId="{71956068-A855-7048-B96A-665C6DF92C9A}" type="presParOf" srcId="{30B69237-775F-154E-8B4C-0BFD278EB1F7}" destId="{35F95C89-790B-324C-8C65-C0FD035F3381}" srcOrd="0" destOrd="0" presId="urn:microsoft.com/office/officeart/2005/8/layout/hierarchy1"/>
    <dgm:cxn modelId="{FA1486CC-0401-5C47-B431-22842ADFB44A}" type="presParOf" srcId="{35F95C89-790B-324C-8C65-C0FD035F3381}" destId="{BAE10B35-2800-204A-AD68-EB11B0F63244}" srcOrd="0" destOrd="0" presId="urn:microsoft.com/office/officeart/2005/8/layout/hierarchy1"/>
    <dgm:cxn modelId="{ABD9A086-F4C4-364F-9657-5D1F2418A68A}" type="presParOf" srcId="{35F95C89-790B-324C-8C65-C0FD035F3381}" destId="{07C29C32-AAB5-0A4C-A110-D53AE769A593}" srcOrd="1" destOrd="0" presId="urn:microsoft.com/office/officeart/2005/8/layout/hierarchy1"/>
    <dgm:cxn modelId="{F7F8EBFD-7CB9-E245-9012-984895131566}" type="presParOf" srcId="{30B69237-775F-154E-8B4C-0BFD278EB1F7}" destId="{791FBD63-45CE-294D-B97D-6DB06FF651CC}" srcOrd="1" destOrd="0" presId="urn:microsoft.com/office/officeart/2005/8/layout/hierarchy1"/>
    <dgm:cxn modelId="{7E0DF9FD-E9BA-0545-A77B-E970BBABC93A}" type="presParOf" srcId="{4F31890E-9762-6E43-A890-8C1FF4409461}" destId="{DEB583FF-D950-DA43-9D95-DE46B3A16131}" srcOrd="1" destOrd="0" presId="urn:microsoft.com/office/officeart/2005/8/layout/hierarchy1"/>
    <dgm:cxn modelId="{312B46AB-328F-0643-9E36-D50BBAD6275A}" type="presParOf" srcId="{DEB583FF-D950-DA43-9D95-DE46B3A16131}" destId="{0D756205-2D87-1241-A403-82961A07C8D4}" srcOrd="0" destOrd="0" presId="urn:microsoft.com/office/officeart/2005/8/layout/hierarchy1"/>
    <dgm:cxn modelId="{A4AE1552-CFBF-2749-8B8F-F7688060AD3A}" type="presParOf" srcId="{0D756205-2D87-1241-A403-82961A07C8D4}" destId="{7116C98D-FE75-024C-A0DC-E9F4240BADC1}" srcOrd="0" destOrd="0" presId="urn:microsoft.com/office/officeart/2005/8/layout/hierarchy1"/>
    <dgm:cxn modelId="{51050634-6B54-854B-BA9D-70B1A8F42611}" type="presParOf" srcId="{0D756205-2D87-1241-A403-82961A07C8D4}" destId="{880C0A14-7867-BB42-B85D-B362A6DDD9E6}" srcOrd="1" destOrd="0" presId="urn:microsoft.com/office/officeart/2005/8/layout/hierarchy1"/>
    <dgm:cxn modelId="{FC54251A-5999-BA45-B3A4-C62E0DDBDC4D}" type="presParOf" srcId="{DEB583FF-D950-DA43-9D95-DE46B3A16131}" destId="{87CB5D4E-9494-AE4A-A45B-25590C0030B1}"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A03116B-458C-4AE9-8ED5-DF91158F8E52}"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3BB5BC55-F803-44C1-B7DA-8DBB1F45EFFF}">
      <dgm:prSet/>
      <dgm:spPr/>
      <dgm:t>
        <a:bodyPr/>
        <a:lstStyle/>
        <a:p>
          <a:r>
            <a:rPr lang="en-GB"/>
            <a:t>Do I envy my parents or siblings? If so- what do I envy them for?</a:t>
          </a:r>
          <a:endParaRPr lang="en-US"/>
        </a:p>
      </dgm:t>
    </dgm:pt>
    <dgm:pt modelId="{F1F25605-E950-4ED4-8A66-AAC733010989}" type="parTrans" cxnId="{53EA1F03-9156-4226-9461-806CF1943505}">
      <dgm:prSet/>
      <dgm:spPr/>
      <dgm:t>
        <a:bodyPr/>
        <a:lstStyle/>
        <a:p>
          <a:endParaRPr lang="en-US"/>
        </a:p>
      </dgm:t>
    </dgm:pt>
    <dgm:pt modelId="{F60ABF38-8C93-45A9-8948-7FEE238D13A7}" type="sibTrans" cxnId="{53EA1F03-9156-4226-9461-806CF1943505}">
      <dgm:prSet/>
      <dgm:spPr/>
      <dgm:t>
        <a:bodyPr/>
        <a:lstStyle/>
        <a:p>
          <a:endParaRPr lang="en-US"/>
        </a:p>
      </dgm:t>
    </dgm:pt>
    <dgm:pt modelId="{4E20D659-ED56-43D8-AE35-25966A6F5451}">
      <dgm:prSet/>
      <dgm:spPr/>
      <dgm:t>
        <a:bodyPr/>
        <a:lstStyle/>
        <a:p>
          <a:r>
            <a:rPr lang="en-GB"/>
            <a:t>How does this affect our relationship? </a:t>
          </a:r>
          <a:endParaRPr lang="en-US"/>
        </a:p>
      </dgm:t>
    </dgm:pt>
    <dgm:pt modelId="{2950AA3B-0D2C-4783-AC28-59CF1AAD04BC}" type="parTrans" cxnId="{F490AF88-61D3-41C2-9C81-850A00EC98E0}">
      <dgm:prSet/>
      <dgm:spPr/>
      <dgm:t>
        <a:bodyPr/>
        <a:lstStyle/>
        <a:p>
          <a:endParaRPr lang="en-US"/>
        </a:p>
      </dgm:t>
    </dgm:pt>
    <dgm:pt modelId="{B661CBFB-2E22-4941-81A0-39F1CB0DD7D1}" type="sibTrans" cxnId="{F490AF88-61D3-41C2-9C81-850A00EC98E0}">
      <dgm:prSet/>
      <dgm:spPr/>
      <dgm:t>
        <a:bodyPr/>
        <a:lstStyle/>
        <a:p>
          <a:endParaRPr lang="en-US"/>
        </a:p>
      </dgm:t>
    </dgm:pt>
    <dgm:pt modelId="{78F897C0-B6E1-4EAD-9B45-E0542C1E05D0}">
      <dgm:prSet/>
      <dgm:spPr/>
      <dgm:t>
        <a:bodyPr/>
        <a:lstStyle/>
        <a:p>
          <a:r>
            <a:rPr lang="en-GB"/>
            <a:t>How does my pride and ego affect my level of envy towards my parents and siblings?</a:t>
          </a:r>
          <a:endParaRPr lang="en-US"/>
        </a:p>
      </dgm:t>
    </dgm:pt>
    <dgm:pt modelId="{4F32995A-7710-466B-9BE5-56602F0B5C3B}" type="parTrans" cxnId="{492E4083-AD58-400A-9E09-8C30112E5654}">
      <dgm:prSet/>
      <dgm:spPr/>
      <dgm:t>
        <a:bodyPr/>
        <a:lstStyle/>
        <a:p>
          <a:endParaRPr lang="en-US"/>
        </a:p>
      </dgm:t>
    </dgm:pt>
    <dgm:pt modelId="{34008C4C-2BB7-4410-AFC0-48F9CB0736A7}" type="sibTrans" cxnId="{492E4083-AD58-400A-9E09-8C30112E5654}">
      <dgm:prSet/>
      <dgm:spPr/>
      <dgm:t>
        <a:bodyPr/>
        <a:lstStyle/>
        <a:p>
          <a:endParaRPr lang="en-US"/>
        </a:p>
      </dgm:t>
    </dgm:pt>
    <dgm:pt modelId="{54778912-F659-4D01-AA8E-EC3EEAA89311}">
      <dgm:prSet/>
      <dgm:spPr/>
      <dgm:t>
        <a:bodyPr/>
        <a:lstStyle/>
        <a:p>
          <a:r>
            <a:rPr lang="en-GB"/>
            <a:t>How does this affect how I feel about myself? </a:t>
          </a:r>
          <a:endParaRPr lang="en-US"/>
        </a:p>
      </dgm:t>
    </dgm:pt>
    <dgm:pt modelId="{68A01CF3-ED72-4317-92D9-CFAAA035074A}" type="parTrans" cxnId="{231E0CF4-03E6-4BDF-8933-8999F4881B1D}">
      <dgm:prSet/>
      <dgm:spPr/>
      <dgm:t>
        <a:bodyPr/>
        <a:lstStyle/>
        <a:p>
          <a:endParaRPr lang="en-US"/>
        </a:p>
      </dgm:t>
    </dgm:pt>
    <dgm:pt modelId="{3042866F-38CD-40FF-AD2C-A126D26D0D23}" type="sibTrans" cxnId="{231E0CF4-03E6-4BDF-8933-8999F4881B1D}">
      <dgm:prSet/>
      <dgm:spPr/>
      <dgm:t>
        <a:bodyPr/>
        <a:lstStyle/>
        <a:p>
          <a:endParaRPr lang="en-US"/>
        </a:p>
      </dgm:t>
    </dgm:pt>
    <dgm:pt modelId="{B7E6A70B-AD63-0644-A5C4-929E1C7E2B3B}" type="pres">
      <dgm:prSet presAssocID="{EA03116B-458C-4AE9-8ED5-DF91158F8E52}" presName="outerComposite" presStyleCnt="0">
        <dgm:presLayoutVars>
          <dgm:chMax val="5"/>
          <dgm:dir/>
          <dgm:resizeHandles val="exact"/>
        </dgm:presLayoutVars>
      </dgm:prSet>
      <dgm:spPr/>
    </dgm:pt>
    <dgm:pt modelId="{8151011F-1FC6-1B4C-8AF9-CCA8A6BCFDB5}" type="pres">
      <dgm:prSet presAssocID="{EA03116B-458C-4AE9-8ED5-DF91158F8E52}" presName="dummyMaxCanvas" presStyleCnt="0">
        <dgm:presLayoutVars/>
      </dgm:prSet>
      <dgm:spPr/>
    </dgm:pt>
    <dgm:pt modelId="{B6F9F1A1-135A-744E-8A9F-D3F2E66C44C8}" type="pres">
      <dgm:prSet presAssocID="{EA03116B-458C-4AE9-8ED5-DF91158F8E52}" presName="FourNodes_1" presStyleLbl="node1" presStyleIdx="0" presStyleCnt="4">
        <dgm:presLayoutVars>
          <dgm:bulletEnabled val="1"/>
        </dgm:presLayoutVars>
      </dgm:prSet>
      <dgm:spPr/>
    </dgm:pt>
    <dgm:pt modelId="{56076DE3-ABC4-7343-AEB3-3E4DD4EF8B44}" type="pres">
      <dgm:prSet presAssocID="{EA03116B-458C-4AE9-8ED5-DF91158F8E52}" presName="FourNodes_2" presStyleLbl="node1" presStyleIdx="1" presStyleCnt="4">
        <dgm:presLayoutVars>
          <dgm:bulletEnabled val="1"/>
        </dgm:presLayoutVars>
      </dgm:prSet>
      <dgm:spPr/>
    </dgm:pt>
    <dgm:pt modelId="{D5AD8A56-2060-6B43-8BE4-ED2ADDAC79A5}" type="pres">
      <dgm:prSet presAssocID="{EA03116B-458C-4AE9-8ED5-DF91158F8E52}" presName="FourNodes_3" presStyleLbl="node1" presStyleIdx="2" presStyleCnt="4">
        <dgm:presLayoutVars>
          <dgm:bulletEnabled val="1"/>
        </dgm:presLayoutVars>
      </dgm:prSet>
      <dgm:spPr/>
    </dgm:pt>
    <dgm:pt modelId="{E674C4BA-869D-934C-A317-ACB4E1A79500}" type="pres">
      <dgm:prSet presAssocID="{EA03116B-458C-4AE9-8ED5-DF91158F8E52}" presName="FourNodes_4" presStyleLbl="node1" presStyleIdx="3" presStyleCnt="4">
        <dgm:presLayoutVars>
          <dgm:bulletEnabled val="1"/>
        </dgm:presLayoutVars>
      </dgm:prSet>
      <dgm:spPr/>
    </dgm:pt>
    <dgm:pt modelId="{47B461AE-B9F3-9148-ACC9-4DA3E8ACC9E3}" type="pres">
      <dgm:prSet presAssocID="{EA03116B-458C-4AE9-8ED5-DF91158F8E52}" presName="FourConn_1-2" presStyleLbl="fgAccFollowNode1" presStyleIdx="0" presStyleCnt="3">
        <dgm:presLayoutVars>
          <dgm:bulletEnabled val="1"/>
        </dgm:presLayoutVars>
      </dgm:prSet>
      <dgm:spPr/>
    </dgm:pt>
    <dgm:pt modelId="{36F7522B-47B7-5544-A1A6-5E033ADBA7A6}" type="pres">
      <dgm:prSet presAssocID="{EA03116B-458C-4AE9-8ED5-DF91158F8E52}" presName="FourConn_2-3" presStyleLbl="fgAccFollowNode1" presStyleIdx="1" presStyleCnt="3">
        <dgm:presLayoutVars>
          <dgm:bulletEnabled val="1"/>
        </dgm:presLayoutVars>
      </dgm:prSet>
      <dgm:spPr/>
    </dgm:pt>
    <dgm:pt modelId="{B64267A7-F686-704C-9188-74FD59D2083F}" type="pres">
      <dgm:prSet presAssocID="{EA03116B-458C-4AE9-8ED5-DF91158F8E52}" presName="FourConn_3-4" presStyleLbl="fgAccFollowNode1" presStyleIdx="2" presStyleCnt="3">
        <dgm:presLayoutVars>
          <dgm:bulletEnabled val="1"/>
        </dgm:presLayoutVars>
      </dgm:prSet>
      <dgm:spPr/>
    </dgm:pt>
    <dgm:pt modelId="{CCC0A0DD-C737-3D45-9738-DF8675BC0403}" type="pres">
      <dgm:prSet presAssocID="{EA03116B-458C-4AE9-8ED5-DF91158F8E52}" presName="FourNodes_1_text" presStyleLbl="node1" presStyleIdx="3" presStyleCnt="4">
        <dgm:presLayoutVars>
          <dgm:bulletEnabled val="1"/>
        </dgm:presLayoutVars>
      </dgm:prSet>
      <dgm:spPr/>
    </dgm:pt>
    <dgm:pt modelId="{68D49AEE-B002-3846-B33A-A9B6002614DD}" type="pres">
      <dgm:prSet presAssocID="{EA03116B-458C-4AE9-8ED5-DF91158F8E52}" presName="FourNodes_2_text" presStyleLbl="node1" presStyleIdx="3" presStyleCnt="4">
        <dgm:presLayoutVars>
          <dgm:bulletEnabled val="1"/>
        </dgm:presLayoutVars>
      </dgm:prSet>
      <dgm:spPr/>
    </dgm:pt>
    <dgm:pt modelId="{860E5016-6DB2-F34C-9B3B-39F19D83B063}" type="pres">
      <dgm:prSet presAssocID="{EA03116B-458C-4AE9-8ED5-DF91158F8E52}" presName="FourNodes_3_text" presStyleLbl="node1" presStyleIdx="3" presStyleCnt="4">
        <dgm:presLayoutVars>
          <dgm:bulletEnabled val="1"/>
        </dgm:presLayoutVars>
      </dgm:prSet>
      <dgm:spPr/>
    </dgm:pt>
    <dgm:pt modelId="{1F43DD38-556A-F141-AE5B-AB837AA46B49}" type="pres">
      <dgm:prSet presAssocID="{EA03116B-458C-4AE9-8ED5-DF91158F8E52}" presName="FourNodes_4_text" presStyleLbl="node1" presStyleIdx="3" presStyleCnt="4">
        <dgm:presLayoutVars>
          <dgm:bulletEnabled val="1"/>
        </dgm:presLayoutVars>
      </dgm:prSet>
      <dgm:spPr/>
    </dgm:pt>
  </dgm:ptLst>
  <dgm:cxnLst>
    <dgm:cxn modelId="{53EA1F03-9156-4226-9461-806CF1943505}" srcId="{EA03116B-458C-4AE9-8ED5-DF91158F8E52}" destId="{3BB5BC55-F803-44C1-B7DA-8DBB1F45EFFF}" srcOrd="0" destOrd="0" parTransId="{F1F25605-E950-4ED4-8A66-AAC733010989}" sibTransId="{F60ABF38-8C93-45A9-8948-7FEE238D13A7}"/>
    <dgm:cxn modelId="{B08B0004-D804-9442-8FCC-632C55D9CAD7}" type="presOf" srcId="{54778912-F659-4D01-AA8E-EC3EEAA89311}" destId="{1F43DD38-556A-F141-AE5B-AB837AA46B49}" srcOrd="1" destOrd="0" presId="urn:microsoft.com/office/officeart/2005/8/layout/vProcess5"/>
    <dgm:cxn modelId="{ACC2DE4F-1C49-864B-AC1D-1FACE8F97D53}" type="presOf" srcId="{4E20D659-ED56-43D8-AE35-25966A6F5451}" destId="{68D49AEE-B002-3846-B33A-A9B6002614DD}" srcOrd="1" destOrd="0" presId="urn:microsoft.com/office/officeart/2005/8/layout/vProcess5"/>
    <dgm:cxn modelId="{492E4083-AD58-400A-9E09-8C30112E5654}" srcId="{EA03116B-458C-4AE9-8ED5-DF91158F8E52}" destId="{78F897C0-B6E1-4EAD-9B45-E0542C1E05D0}" srcOrd="2" destOrd="0" parTransId="{4F32995A-7710-466B-9BE5-56602F0B5C3B}" sibTransId="{34008C4C-2BB7-4410-AFC0-48F9CB0736A7}"/>
    <dgm:cxn modelId="{F490AF88-61D3-41C2-9C81-850A00EC98E0}" srcId="{EA03116B-458C-4AE9-8ED5-DF91158F8E52}" destId="{4E20D659-ED56-43D8-AE35-25966A6F5451}" srcOrd="1" destOrd="0" parTransId="{2950AA3B-0D2C-4783-AC28-59CF1AAD04BC}" sibTransId="{B661CBFB-2E22-4941-81A0-39F1CB0DD7D1}"/>
    <dgm:cxn modelId="{7921BB98-F2BA-EB40-9DE4-4C8A60873742}" type="presOf" srcId="{4E20D659-ED56-43D8-AE35-25966A6F5451}" destId="{56076DE3-ABC4-7343-AEB3-3E4DD4EF8B44}" srcOrd="0" destOrd="0" presId="urn:microsoft.com/office/officeart/2005/8/layout/vProcess5"/>
    <dgm:cxn modelId="{AFA25BC5-BC2B-004C-82C9-82E4B8960DA5}" type="presOf" srcId="{3BB5BC55-F803-44C1-B7DA-8DBB1F45EFFF}" destId="{B6F9F1A1-135A-744E-8A9F-D3F2E66C44C8}" srcOrd="0" destOrd="0" presId="urn:microsoft.com/office/officeart/2005/8/layout/vProcess5"/>
    <dgm:cxn modelId="{476844CB-D584-134C-B03C-D29E3BCB4C4F}" type="presOf" srcId="{F60ABF38-8C93-45A9-8948-7FEE238D13A7}" destId="{47B461AE-B9F3-9148-ACC9-4DA3E8ACC9E3}" srcOrd="0" destOrd="0" presId="urn:microsoft.com/office/officeart/2005/8/layout/vProcess5"/>
    <dgm:cxn modelId="{88BDEAD5-27EF-7144-99E9-90F765333320}" type="presOf" srcId="{34008C4C-2BB7-4410-AFC0-48F9CB0736A7}" destId="{B64267A7-F686-704C-9188-74FD59D2083F}" srcOrd="0" destOrd="0" presId="urn:microsoft.com/office/officeart/2005/8/layout/vProcess5"/>
    <dgm:cxn modelId="{57ED59DA-32F4-9246-8CBF-59312F88521E}" type="presOf" srcId="{3BB5BC55-F803-44C1-B7DA-8DBB1F45EFFF}" destId="{CCC0A0DD-C737-3D45-9738-DF8675BC0403}" srcOrd="1" destOrd="0" presId="urn:microsoft.com/office/officeart/2005/8/layout/vProcess5"/>
    <dgm:cxn modelId="{242CA9EF-394B-F046-AAE4-3C66044C080E}" type="presOf" srcId="{B661CBFB-2E22-4941-81A0-39F1CB0DD7D1}" destId="{36F7522B-47B7-5544-A1A6-5E033ADBA7A6}" srcOrd="0" destOrd="0" presId="urn:microsoft.com/office/officeart/2005/8/layout/vProcess5"/>
    <dgm:cxn modelId="{E7E163F1-CA19-3F4B-9AC6-495453F3E8EC}" type="presOf" srcId="{78F897C0-B6E1-4EAD-9B45-E0542C1E05D0}" destId="{860E5016-6DB2-F34C-9B3B-39F19D83B063}" srcOrd="1" destOrd="0" presId="urn:microsoft.com/office/officeart/2005/8/layout/vProcess5"/>
    <dgm:cxn modelId="{B8FC63F2-0344-384A-B05E-37C6858FC2C2}" type="presOf" srcId="{78F897C0-B6E1-4EAD-9B45-E0542C1E05D0}" destId="{D5AD8A56-2060-6B43-8BE4-ED2ADDAC79A5}" srcOrd="0" destOrd="0" presId="urn:microsoft.com/office/officeart/2005/8/layout/vProcess5"/>
    <dgm:cxn modelId="{231E0CF4-03E6-4BDF-8933-8999F4881B1D}" srcId="{EA03116B-458C-4AE9-8ED5-DF91158F8E52}" destId="{54778912-F659-4D01-AA8E-EC3EEAA89311}" srcOrd="3" destOrd="0" parTransId="{68A01CF3-ED72-4317-92D9-CFAAA035074A}" sibTransId="{3042866F-38CD-40FF-AD2C-A126D26D0D23}"/>
    <dgm:cxn modelId="{CCE6ABFC-7D2D-7D4F-8855-255A5314CBF7}" type="presOf" srcId="{54778912-F659-4D01-AA8E-EC3EEAA89311}" destId="{E674C4BA-869D-934C-A317-ACB4E1A79500}" srcOrd="0" destOrd="0" presId="urn:microsoft.com/office/officeart/2005/8/layout/vProcess5"/>
    <dgm:cxn modelId="{A2EC4BFF-BEE8-5544-AAB2-5BDF0F31C8AB}" type="presOf" srcId="{EA03116B-458C-4AE9-8ED5-DF91158F8E52}" destId="{B7E6A70B-AD63-0644-A5C4-929E1C7E2B3B}" srcOrd="0" destOrd="0" presId="urn:microsoft.com/office/officeart/2005/8/layout/vProcess5"/>
    <dgm:cxn modelId="{D5700D74-0D72-7C46-9CF1-0D12933CB8EB}" type="presParOf" srcId="{B7E6A70B-AD63-0644-A5C4-929E1C7E2B3B}" destId="{8151011F-1FC6-1B4C-8AF9-CCA8A6BCFDB5}" srcOrd="0" destOrd="0" presId="urn:microsoft.com/office/officeart/2005/8/layout/vProcess5"/>
    <dgm:cxn modelId="{984857D2-C2A9-B548-A3F3-25B7E3807EFE}" type="presParOf" srcId="{B7E6A70B-AD63-0644-A5C4-929E1C7E2B3B}" destId="{B6F9F1A1-135A-744E-8A9F-D3F2E66C44C8}" srcOrd="1" destOrd="0" presId="urn:microsoft.com/office/officeart/2005/8/layout/vProcess5"/>
    <dgm:cxn modelId="{FA0E7A44-9681-104A-9E90-E5721B0F5476}" type="presParOf" srcId="{B7E6A70B-AD63-0644-A5C4-929E1C7E2B3B}" destId="{56076DE3-ABC4-7343-AEB3-3E4DD4EF8B44}" srcOrd="2" destOrd="0" presId="urn:microsoft.com/office/officeart/2005/8/layout/vProcess5"/>
    <dgm:cxn modelId="{7C09DC26-795C-0A42-BBC6-63282529D2D1}" type="presParOf" srcId="{B7E6A70B-AD63-0644-A5C4-929E1C7E2B3B}" destId="{D5AD8A56-2060-6B43-8BE4-ED2ADDAC79A5}" srcOrd="3" destOrd="0" presId="urn:microsoft.com/office/officeart/2005/8/layout/vProcess5"/>
    <dgm:cxn modelId="{260CF2BD-1A5B-0342-9F99-97B4BB63E867}" type="presParOf" srcId="{B7E6A70B-AD63-0644-A5C4-929E1C7E2B3B}" destId="{E674C4BA-869D-934C-A317-ACB4E1A79500}" srcOrd="4" destOrd="0" presId="urn:microsoft.com/office/officeart/2005/8/layout/vProcess5"/>
    <dgm:cxn modelId="{23ACE5DE-3D61-024A-B93A-E02DEAD39532}" type="presParOf" srcId="{B7E6A70B-AD63-0644-A5C4-929E1C7E2B3B}" destId="{47B461AE-B9F3-9148-ACC9-4DA3E8ACC9E3}" srcOrd="5" destOrd="0" presId="urn:microsoft.com/office/officeart/2005/8/layout/vProcess5"/>
    <dgm:cxn modelId="{02CBF8B5-69A9-934F-A8B8-01BFDDA830EE}" type="presParOf" srcId="{B7E6A70B-AD63-0644-A5C4-929E1C7E2B3B}" destId="{36F7522B-47B7-5544-A1A6-5E033ADBA7A6}" srcOrd="6" destOrd="0" presId="urn:microsoft.com/office/officeart/2005/8/layout/vProcess5"/>
    <dgm:cxn modelId="{EF046F14-B53A-EB42-A34F-4D7AD38F7878}" type="presParOf" srcId="{B7E6A70B-AD63-0644-A5C4-929E1C7E2B3B}" destId="{B64267A7-F686-704C-9188-74FD59D2083F}" srcOrd="7" destOrd="0" presId="urn:microsoft.com/office/officeart/2005/8/layout/vProcess5"/>
    <dgm:cxn modelId="{0A018CD6-B079-824D-818C-E083DD565AA9}" type="presParOf" srcId="{B7E6A70B-AD63-0644-A5C4-929E1C7E2B3B}" destId="{CCC0A0DD-C737-3D45-9738-DF8675BC0403}" srcOrd="8" destOrd="0" presId="urn:microsoft.com/office/officeart/2005/8/layout/vProcess5"/>
    <dgm:cxn modelId="{96F34E0B-9A1C-6646-AECE-6E39BE571D9A}" type="presParOf" srcId="{B7E6A70B-AD63-0644-A5C4-929E1C7E2B3B}" destId="{68D49AEE-B002-3846-B33A-A9B6002614DD}" srcOrd="9" destOrd="0" presId="urn:microsoft.com/office/officeart/2005/8/layout/vProcess5"/>
    <dgm:cxn modelId="{BC445F08-D63D-1C4E-A244-D7A586045B45}" type="presParOf" srcId="{B7E6A70B-AD63-0644-A5C4-929E1C7E2B3B}" destId="{860E5016-6DB2-F34C-9B3B-39F19D83B063}" srcOrd="10" destOrd="0" presId="urn:microsoft.com/office/officeart/2005/8/layout/vProcess5"/>
    <dgm:cxn modelId="{03104028-0C6E-6643-9645-37EC5E62A552}" type="presParOf" srcId="{B7E6A70B-AD63-0644-A5C4-929E1C7E2B3B}" destId="{1F43DD38-556A-F141-AE5B-AB837AA46B49}" srcOrd="11"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CBE440B-640E-4E3B-AF4C-5DD21912D20E}"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F662E1A6-F71F-4DFA-A236-652F45E1407D}">
      <dgm:prSet/>
      <dgm:spPr/>
      <dgm:t>
        <a:bodyPr/>
        <a:lstStyle/>
        <a:p>
          <a:r>
            <a:rPr lang="en-GB"/>
            <a:t>Do I believe myself to be better than my parents or siblings? If so- why? </a:t>
          </a:r>
          <a:endParaRPr lang="en-US"/>
        </a:p>
      </dgm:t>
    </dgm:pt>
    <dgm:pt modelId="{4BB7E884-C388-4275-B4D4-2450D26C1832}" type="parTrans" cxnId="{F98135DD-15B0-4C0D-9B3A-BC419169B36A}">
      <dgm:prSet/>
      <dgm:spPr/>
      <dgm:t>
        <a:bodyPr/>
        <a:lstStyle/>
        <a:p>
          <a:endParaRPr lang="en-US"/>
        </a:p>
      </dgm:t>
    </dgm:pt>
    <dgm:pt modelId="{B645EF47-1A9A-49C9-8FB2-FF0E9A0A4DC1}" type="sibTrans" cxnId="{F98135DD-15B0-4C0D-9B3A-BC419169B36A}">
      <dgm:prSet/>
      <dgm:spPr/>
      <dgm:t>
        <a:bodyPr/>
        <a:lstStyle/>
        <a:p>
          <a:endParaRPr lang="en-US"/>
        </a:p>
      </dgm:t>
    </dgm:pt>
    <dgm:pt modelId="{CAD927F5-794F-41D6-B750-3010E3C060CF}">
      <dgm:prSet/>
      <dgm:spPr/>
      <dgm:t>
        <a:bodyPr/>
        <a:lstStyle/>
        <a:p>
          <a:r>
            <a:rPr lang="en-GB"/>
            <a:t>How does this affect my speech and behaviour towards them? </a:t>
          </a:r>
          <a:endParaRPr lang="en-US"/>
        </a:p>
      </dgm:t>
    </dgm:pt>
    <dgm:pt modelId="{1F9DF04C-CD18-4E74-9692-6B102FB641CE}" type="parTrans" cxnId="{BACD889B-C0B7-4DA9-B265-CD0292607BFD}">
      <dgm:prSet/>
      <dgm:spPr/>
      <dgm:t>
        <a:bodyPr/>
        <a:lstStyle/>
        <a:p>
          <a:endParaRPr lang="en-US"/>
        </a:p>
      </dgm:t>
    </dgm:pt>
    <dgm:pt modelId="{D886409E-ACEF-42D0-B0CC-A9B23DA45E37}" type="sibTrans" cxnId="{BACD889B-C0B7-4DA9-B265-CD0292607BFD}">
      <dgm:prSet/>
      <dgm:spPr/>
      <dgm:t>
        <a:bodyPr/>
        <a:lstStyle/>
        <a:p>
          <a:endParaRPr lang="en-US"/>
        </a:p>
      </dgm:t>
    </dgm:pt>
    <dgm:pt modelId="{0E35355D-3465-4441-B4DC-0364148F82C2}">
      <dgm:prSet/>
      <dgm:spPr/>
      <dgm:t>
        <a:bodyPr/>
        <a:lstStyle/>
        <a:p>
          <a:r>
            <a:rPr lang="en-GB"/>
            <a:t>How does this affect our relationship? </a:t>
          </a:r>
          <a:endParaRPr lang="en-US"/>
        </a:p>
      </dgm:t>
    </dgm:pt>
    <dgm:pt modelId="{3A161CC9-87BA-4C3C-8E41-A53252B805A9}" type="parTrans" cxnId="{9431CE9F-BD1E-49D1-9327-2267C50F2213}">
      <dgm:prSet/>
      <dgm:spPr/>
      <dgm:t>
        <a:bodyPr/>
        <a:lstStyle/>
        <a:p>
          <a:endParaRPr lang="en-US"/>
        </a:p>
      </dgm:t>
    </dgm:pt>
    <dgm:pt modelId="{7D77CF5B-20F2-4B45-B3E4-B8E2504A803C}" type="sibTrans" cxnId="{9431CE9F-BD1E-49D1-9327-2267C50F2213}">
      <dgm:prSet/>
      <dgm:spPr/>
      <dgm:t>
        <a:bodyPr/>
        <a:lstStyle/>
        <a:p>
          <a:endParaRPr lang="en-US"/>
        </a:p>
      </dgm:t>
    </dgm:pt>
    <dgm:pt modelId="{665CE9E9-C81F-4CBB-BCF0-5A08BBB37E89}">
      <dgm:prSet/>
      <dgm:spPr/>
      <dgm:t>
        <a:bodyPr/>
        <a:lstStyle/>
        <a:p>
          <a:r>
            <a:rPr lang="en-GB"/>
            <a:t>How does this affect how I feel about myself? </a:t>
          </a:r>
          <a:endParaRPr lang="en-US"/>
        </a:p>
      </dgm:t>
    </dgm:pt>
    <dgm:pt modelId="{F61EE902-7E33-46C3-BFA8-D7CCE9513C51}" type="parTrans" cxnId="{F0482727-A59A-43AF-90D3-39C4AE2A60A8}">
      <dgm:prSet/>
      <dgm:spPr/>
      <dgm:t>
        <a:bodyPr/>
        <a:lstStyle/>
        <a:p>
          <a:endParaRPr lang="en-US"/>
        </a:p>
      </dgm:t>
    </dgm:pt>
    <dgm:pt modelId="{02F670BC-8F64-4E41-AEB4-916AF88B9DC4}" type="sibTrans" cxnId="{F0482727-A59A-43AF-90D3-39C4AE2A60A8}">
      <dgm:prSet/>
      <dgm:spPr/>
      <dgm:t>
        <a:bodyPr/>
        <a:lstStyle/>
        <a:p>
          <a:endParaRPr lang="en-US"/>
        </a:p>
      </dgm:t>
    </dgm:pt>
    <dgm:pt modelId="{8499E4F8-5953-5547-96C8-554227696C84}" type="pres">
      <dgm:prSet presAssocID="{ACBE440B-640E-4E3B-AF4C-5DD21912D20E}" presName="matrix" presStyleCnt="0">
        <dgm:presLayoutVars>
          <dgm:chMax val="1"/>
          <dgm:dir/>
          <dgm:resizeHandles val="exact"/>
        </dgm:presLayoutVars>
      </dgm:prSet>
      <dgm:spPr/>
    </dgm:pt>
    <dgm:pt modelId="{1030826F-DFFB-E248-80F0-B5E2163EE4CC}" type="pres">
      <dgm:prSet presAssocID="{ACBE440B-640E-4E3B-AF4C-5DD21912D20E}" presName="diamond" presStyleLbl="bgShp" presStyleIdx="0" presStyleCnt="1"/>
      <dgm:spPr/>
    </dgm:pt>
    <dgm:pt modelId="{70F32D86-0483-5443-A6BD-C734412ADB50}" type="pres">
      <dgm:prSet presAssocID="{ACBE440B-640E-4E3B-AF4C-5DD21912D20E}" presName="quad1" presStyleLbl="node1" presStyleIdx="0" presStyleCnt="4">
        <dgm:presLayoutVars>
          <dgm:chMax val="0"/>
          <dgm:chPref val="0"/>
          <dgm:bulletEnabled val="1"/>
        </dgm:presLayoutVars>
      </dgm:prSet>
      <dgm:spPr/>
    </dgm:pt>
    <dgm:pt modelId="{0D91BAB5-8977-6349-A4A7-DDCCE9279C11}" type="pres">
      <dgm:prSet presAssocID="{ACBE440B-640E-4E3B-AF4C-5DD21912D20E}" presName="quad2" presStyleLbl="node1" presStyleIdx="1" presStyleCnt="4">
        <dgm:presLayoutVars>
          <dgm:chMax val="0"/>
          <dgm:chPref val="0"/>
          <dgm:bulletEnabled val="1"/>
        </dgm:presLayoutVars>
      </dgm:prSet>
      <dgm:spPr/>
    </dgm:pt>
    <dgm:pt modelId="{1790199C-1997-FB4F-94C5-F795CEC47F96}" type="pres">
      <dgm:prSet presAssocID="{ACBE440B-640E-4E3B-AF4C-5DD21912D20E}" presName="quad3" presStyleLbl="node1" presStyleIdx="2" presStyleCnt="4">
        <dgm:presLayoutVars>
          <dgm:chMax val="0"/>
          <dgm:chPref val="0"/>
          <dgm:bulletEnabled val="1"/>
        </dgm:presLayoutVars>
      </dgm:prSet>
      <dgm:spPr/>
    </dgm:pt>
    <dgm:pt modelId="{FCFDD011-8587-A54D-A331-C98961215146}" type="pres">
      <dgm:prSet presAssocID="{ACBE440B-640E-4E3B-AF4C-5DD21912D20E}" presName="quad4" presStyleLbl="node1" presStyleIdx="3" presStyleCnt="4">
        <dgm:presLayoutVars>
          <dgm:chMax val="0"/>
          <dgm:chPref val="0"/>
          <dgm:bulletEnabled val="1"/>
        </dgm:presLayoutVars>
      </dgm:prSet>
      <dgm:spPr/>
    </dgm:pt>
  </dgm:ptLst>
  <dgm:cxnLst>
    <dgm:cxn modelId="{A1BC5A23-DAB6-2243-AE77-193B752D4115}" type="presOf" srcId="{ACBE440B-640E-4E3B-AF4C-5DD21912D20E}" destId="{8499E4F8-5953-5547-96C8-554227696C84}" srcOrd="0" destOrd="0" presId="urn:microsoft.com/office/officeart/2005/8/layout/matrix3"/>
    <dgm:cxn modelId="{F0482727-A59A-43AF-90D3-39C4AE2A60A8}" srcId="{ACBE440B-640E-4E3B-AF4C-5DD21912D20E}" destId="{665CE9E9-C81F-4CBB-BCF0-5A08BBB37E89}" srcOrd="3" destOrd="0" parTransId="{F61EE902-7E33-46C3-BFA8-D7CCE9513C51}" sibTransId="{02F670BC-8F64-4E41-AEB4-916AF88B9DC4}"/>
    <dgm:cxn modelId="{A2AF9B6C-70F0-354C-917C-442125F7F1C0}" type="presOf" srcId="{F662E1A6-F71F-4DFA-A236-652F45E1407D}" destId="{70F32D86-0483-5443-A6BD-C734412ADB50}" srcOrd="0" destOrd="0" presId="urn:microsoft.com/office/officeart/2005/8/layout/matrix3"/>
    <dgm:cxn modelId="{26F6DA90-07EA-5C47-A793-2E5466CD5B47}" type="presOf" srcId="{CAD927F5-794F-41D6-B750-3010E3C060CF}" destId="{0D91BAB5-8977-6349-A4A7-DDCCE9279C11}" srcOrd="0" destOrd="0" presId="urn:microsoft.com/office/officeart/2005/8/layout/matrix3"/>
    <dgm:cxn modelId="{BACD889B-C0B7-4DA9-B265-CD0292607BFD}" srcId="{ACBE440B-640E-4E3B-AF4C-5DD21912D20E}" destId="{CAD927F5-794F-41D6-B750-3010E3C060CF}" srcOrd="1" destOrd="0" parTransId="{1F9DF04C-CD18-4E74-9692-6B102FB641CE}" sibTransId="{D886409E-ACEF-42D0-B0CC-A9B23DA45E37}"/>
    <dgm:cxn modelId="{9431CE9F-BD1E-49D1-9327-2267C50F2213}" srcId="{ACBE440B-640E-4E3B-AF4C-5DD21912D20E}" destId="{0E35355D-3465-4441-B4DC-0364148F82C2}" srcOrd="2" destOrd="0" parTransId="{3A161CC9-87BA-4C3C-8E41-A53252B805A9}" sibTransId="{7D77CF5B-20F2-4B45-B3E4-B8E2504A803C}"/>
    <dgm:cxn modelId="{1338A8B0-4B3B-2746-9FBB-7C17C984BC4F}" type="presOf" srcId="{665CE9E9-C81F-4CBB-BCF0-5A08BBB37E89}" destId="{FCFDD011-8587-A54D-A331-C98961215146}" srcOrd="0" destOrd="0" presId="urn:microsoft.com/office/officeart/2005/8/layout/matrix3"/>
    <dgm:cxn modelId="{F98135DD-15B0-4C0D-9B3A-BC419169B36A}" srcId="{ACBE440B-640E-4E3B-AF4C-5DD21912D20E}" destId="{F662E1A6-F71F-4DFA-A236-652F45E1407D}" srcOrd="0" destOrd="0" parTransId="{4BB7E884-C388-4275-B4D4-2450D26C1832}" sibTransId="{B645EF47-1A9A-49C9-8FB2-FF0E9A0A4DC1}"/>
    <dgm:cxn modelId="{62566AE3-A238-CF4C-9EB9-465F87BD89F7}" type="presOf" srcId="{0E35355D-3465-4441-B4DC-0364148F82C2}" destId="{1790199C-1997-FB4F-94C5-F795CEC47F96}" srcOrd="0" destOrd="0" presId="urn:microsoft.com/office/officeart/2005/8/layout/matrix3"/>
    <dgm:cxn modelId="{41025B7D-0A6F-F845-9B8B-BF78D1841C05}" type="presParOf" srcId="{8499E4F8-5953-5547-96C8-554227696C84}" destId="{1030826F-DFFB-E248-80F0-B5E2163EE4CC}" srcOrd="0" destOrd="0" presId="urn:microsoft.com/office/officeart/2005/8/layout/matrix3"/>
    <dgm:cxn modelId="{57398780-9EC3-DB4D-BBB9-5B3183110A85}" type="presParOf" srcId="{8499E4F8-5953-5547-96C8-554227696C84}" destId="{70F32D86-0483-5443-A6BD-C734412ADB50}" srcOrd="1" destOrd="0" presId="urn:microsoft.com/office/officeart/2005/8/layout/matrix3"/>
    <dgm:cxn modelId="{9364D353-9092-4A42-9045-053D96F54DC5}" type="presParOf" srcId="{8499E4F8-5953-5547-96C8-554227696C84}" destId="{0D91BAB5-8977-6349-A4A7-DDCCE9279C11}" srcOrd="2" destOrd="0" presId="urn:microsoft.com/office/officeart/2005/8/layout/matrix3"/>
    <dgm:cxn modelId="{85EDC328-0EA6-F147-9857-4B4754872E66}" type="presParOf" srcId="{8499E4F8-5953-5547-96C8-554227696C84}" destId="{1790199C-1997-FB4F-94C5-F795CEC47F96}" srcOrd="3" destOrd="0" presId="urn:microsoft.com/office/officeart/2005/8/layout/matrix3"/>
    <dgm:cxn modelId="{993A1A32-F85E-F045-B217-C62A818D9938}" type="presParOf" srcId="{8499E4F8-5953-5547-96C8-554227696C84}" destId="{FCFDD011-8587-A54D-A331-C98961215146}" srcOrd="4" destOrd="0" presId="urn:microsoft.com/office/officeart/2005/8/layout/matrix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B45CE6-CB54-9140-8E2C-D503DF13D9E2}">
      <dsp:nvSpPr>
        <dsp:cNvPr id="0" name=""/>
        <dsp:cNvSpPr/>
      </dsp:nvSpPr>
      <dsp:spPr>
        <a:xfrm>
          <a:off x="0" y="4592"/>
          <a:ext cx="5141912" cy="98279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What is;</a:t>
          </a:r>
        </a:p>
      </dsp:txBody>
      <dsp:txXfrm>
        <a:off x="47976" y="52568"/>
        <a:ext cx="5045960" cy="886847"/>
      </dsp:txXfrm>
    </dsp:sp>
    <dsp:sp modelId="{31B91AE8-BB0C-0F45-8FF7-EBBC061948B6}">
      <dsp:nvSpPr>
        <dsp:cNvPr id="0" name=""/>
        <dsp:cNvSpPr/>
      </dsp:nvSpPr>
      <dsp:spPr>
        <a:xfrm>
          <a:off x="0" y="1108352"/>
          <a:ext cx="5141912" cy="982799"/>
        </a:xfrm>
        <a:prstGeom prst="roundRect">
          <a:avLst/>
        </a:prstGeom>
        <a:solidFill>
          <a:schemeClr val="accent2">
            <a:hueOff val="476947"/>
            <a:satOff val="-10882"/>
            <a:lumOff val="4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ego? </a:t>
          </a:r>
        </a:p>
      </dsp:txBody>
      <dsp:txXfrm>
        <a:off x="47976" y="1156328"/>
        <a:ext cx="5045960" cy="886847"/>
      </dsp:txXfrm>
    </dsp:sp>
    <dsp:sp modelId="{62A8C962-3733-5542-8283-2917A32697E5}">
      <dsp:nvSpPr>
        <dsp:cNvPr id="0" name=""/>
        <dsp:cNvSpPr/>
      </dsp:nvSpPr>
      <dsp:spPr>
        <a:xfrm>
          <a:off x="0" y="2212112"/>
          <a:ext cx="5141912" cy="982799"/>
        </a:xfrm>
        <a:prstGeom prst="roundRect">
          <a:avLst/>
        </a:prstGeom>
        <a:solidFill>
          <a:schemeClr val="accent2">
            <a:hueOff val="953895"/>
            <a:satOff val="-21764"/>
            <a:lumOff val="803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pride?</a:t>
          </a:r>
        </a:p>
      </dsp:txBody>
      <dsp:txXfrm>
        <a:off x="47976" y="2260088"/>
        <a:ext cx="5045960" cy="886847"/>
      </dsp:txXfrm>
    </dsp:sp>
    <dsp:sp modelId="{B04EC4E3-B573-784A-AF11-AB42BB5962F9}">
      <dsp:nvSpPr>
        <dsp:cNvPr id="0" name=""/>
        <dsp:cNvSpPr/>
      </dsp:nvSpPr>
      <dsp:spPr>
        <a:xfrm>
          <a:off x="0" y="3315872"/>
          <a:ext cx="5141912" cy="982799"/>
        </a:xfrm>
        <a:prstGeom prst="roundRect">
          <a:avLst/>
        </a:prstGeom>
        <a:solidFill>
          <a:schemeClr val="accent2">
            <a:hueOff val="1430842"/>
            <a:satOff val="-32646"/>
            <a:lumOff val="1205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Arrogance?</a:t>
          </a:r>
        </a:p>
      </dsp:txBody>
      <dsp:txXfrm>
        <a:off x="47976" y="3363848"/>
        <a:ext cx="5045960" cy="886847"/>
      </dsp:txXfrm>
    </dsp:sp>
    <dsp:sp modelId="{6CB0BEA2-9EC9-824A-B31D-B54E5562880C}">
      <dsp:nvSpPr>
        <dsp:cNvPr id="0" name=""/>
        <dsp:cNvSpPr/>
      </dsp:nvSpPr>
      <dsp:spPr>
        <a:xfrm>
          <a:off x="0" y="4419632"/>
          <a:ext cx="5141912" cy="982799"/>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Selfishness?</a:t>
          </a:r>
        </a:p>
      </dsp:txBody>
      <dsp:txXfrm>
        <a:off x="47976" y="4467608"/>
        <a:ext cx="5045960" cy="8868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44A62-40E4-2249-BB53-7D975A43B4E0}">
      <dsp:nvSpPr>
        <dsp:cNvPr id="0" name=""/>
        <dsp:cNvSpPr/>
      </dsp:nvSpPr>
      <dsp:spPr>
        <a:xfrm>
          <a:off x="0" y="0"/>
          <a:ext cx="8549640" cy="1085353"/>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Do I believe my parents or siblings think they are better than me? What evidence do I have for this? </a:t>
          </a:r>
          <a:endParaRPr lang="en-US" sz="2300" kern="1200"/>
        </a:p>
      </dsp:txBody>
      <dsp:txXfrm>
        <a:off x="31789" y="31789"/>
        <a:ext cx="7378458" cy="1021775"/>
      </dsp:txXfrm>
    </dsp:sp>
    <dsp:sp modelId="{5ECA9923-ABC4-5749-B17C-51F7A5D9EE89}">
      <dsp:nvSpPr>
        <dsp:cNvPr id="0" name=""/>
        <dsp:cNvSpPr/>
      </dsp:nvSpPr>
      <dsp:spPr>
        <a:xfrm>
          <a:off x="754379" y="1266245"/>
          <a:ext cx="8549640" cy="1085353"/>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Have I listened to their perspective? </a:t>
          </a:r>
          <a:endParaRPr lang="en-US" sz="2300" kern="1200"/>
        </a:p>
      </dsp:txBody>
      <dsp:txXfrm>
        <a:off x="786168" y="1298034"/>
        <a:ext cx="7026202" cy="1021775"/>
      </dsp:txXfrm>
    </dsp:sp>
    <dsp:sp modelId="{23458182-F043-5148-8EC2-070C3670E7B6}">
      <dsp:nvSpPr>
        <dsp:cNvPr id="0" name=""/>
        <dsp:cNvSpPr/>
      </dsp:nvSpPr>
      <dsp:spPr>
        <a:xfrm>
          <a:off x="1508759" y="2532491"/>
          <a:ext cx="8549640" cy="1085353"/>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GB" sz="2300" kern="1200"/>
            <a:t>How does my ego and pride affect my ability to listen to and understand my parents and siblings?</a:t>
          </a:r>
          <a:endParaRPr lang="en-US" sz="2300" kern="1200"/>
        </a:p>
      </dsp:txBody>
      <dsp:txXfrm>
        <a:off x="1540548" y="2564280"/>
        <a:ext cx="7026202" cy="1021775"/>
      </dsp:txXfrm>
    </dsp:sp>
    <dsp:sp modelId="{76DC7401-C47C-7A4A-BA95-4F4D93A152A0}">
      <dsp:nvSpPr>
        <dsp:cNvPr id="0" name=""/>
        <dsp:cNvSpPr/>
      </dsp:nvSpPr>
      <dsp:spPr>
        <a:xfrm>
          <a:off x="7844160" y="823059"/>
          <a:ext cx="705479" cy="70547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8002893" y="823059"/>
        <a:ext cx="388013" cy="530873"/>
      </dsp:txXfrm>
    </dsp:sp>
    <dsp:sp modelId="{35891A8A-4CE5-984F-9AA3-6F5D268209A1}">
      <dsp:nvSpPr>
        <dsp:cNvPr id="0" name=""/>
        <dsp:cNvSpPr/>
      </dsp:nvSpPr>
      <dsp:spPr>
        <a:xfrm>
          <a:off x="8598540" y="2082069"/>
          <a:ext cx="705479" cy="705479"/>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8757273" y="2082069"/>
        <a:ext cx="388013" cy="53087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BD54E0-4F5B-8B41-99A8-CD2775186B09}">
      <dsp:nvSpPr>
        <dsp:cNvPr id="0" name=""/>
        <dsp:cNvSpPr/>
      </dsp:nvSpPr>
      <dsp:spPr>
        <a:xfrm>
          <a:off x="1314450" y="2619"/>
          <a:ext cx="5257800" cy="75852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16" tIns="192666" rIns="102016" bIns="192666" numCol="1" spcCol="1270" anchor="ctr" anchorCtr="0">
          <a:noAutofit/>
        </a:bodyPr>
        <a:lstStyle/>
        <a:p>
          <a:pPr marL="0" lvl="0" indent="0" algn="l" defTabSz="488950">
            <a:lnSpc>
              <a:spcPct val="90000"/>
            </a:lnSpc>
            <a:spcBef>
              <a:spcPct val="0"/>
            </a:spcBef>
            <a:spcAft>
              <a:spcPct val="35000"/>
            </a:spcAft>
            <a:buNone/>
          </a:pPr>
          <a:r>
            <a:rPr lang="en-US" sz="1100" kern="1200"/>
            <a:t>Accepting that I am not in control of the lives of others</a:t>
          </a:r>
        </a:p>
      </dsp:txBody>
      <dsp:txXfrm>
        <a:off x="1314450" y="2619"/>
        <a:ext cx="5257800" cy="758527"/>
      </dsp:txXfrm>
    </dsp:sp>
    <dsp:sp modelId="{2C2BED1D-74A6-8146-9876-2CDA99FDAB67}">
      <dsp:nvSpPr>
        <dsp:cNvPr id="0" name=""/>
        <dsp:cNvSpPr/>
      </dsp:nvSpPr>
      <dsp:spPr>
        <a:xfrm>
          <a:off x="0" y="2619"/>
          <a:ext cx="1314450" cy="758527"/>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556" tIns="74926" rIns="69556" bIns="74926" numCol="1" spcCol="1270" anchor="ctr" anchorCtr="0">
          <a:noAutofit/>
        </a:bodyPr>
        <a:lstStyle/>
        <a:p>
          <a:pPr marL="0" lvl="0" indent="0" algn="ctr" defTabSz="622300">
            <a:lnSpc>
              <a:spcPct val="90000"/>
            </a:lnSpc>
            <a:spcBef>
              <a:spcPct val="0"/>
            </a:spcBef>
            <a:spcAft>
              <a:spcPct val="35000"/>
            </a:spcAft>
            <a:buNone/>
          </a:pPr>
          <a:r>
            <a:rPr lang="en-US" sz="1400" kern="1200"/>
            <a:t>Accepting</a:t>
          </a:r>
        </a:p>
      </dsp:txBody>
      <dsp:txXfrm>
        <a:off x="0" y="2619"/>
        <a:ext cx="1314450" cy="758527"/>
      </dsp:txXfrm>
    </dsp:sp>
    <dsp:sp modelId="{93461F2A-5FC0-9942-B911-8659530ED4AC}">
      <dsp:nvSpPr>
        <dsp:cNvPr id="0" name=""/>
        <dsp:cNvSpPr/>
      </dsp:nvSpPr>
      <dsp:spPr>
        <a:xfrm>
          <a:off x="1314450" y="806658"/>
          <a:ext cx="5257800" cy="758527"/>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16" tIns="192666" rIns="102016" bIns="192666" numCol="1" spcCol="1270" anchor="ctr" anchorCtr="0">
          <a:noAutofit/>
        </a:bodyPr>
        <a:lstStyle/>
        <a:p>
          <a:pPr marL="0" lvl="0" indent="0" algn="l" defTabSz="488950">
            <a:lnSpc>
              <a:spcPct val="90000"/>
            </a:lnSpc>
            <a:spcBef>
              <a:spcPct val="0"/>
            </a:spcBef>
            <a:spcAft>
              <a:spcPct val="35000"/>
            </a:spcAft>
            <a:buNone/>
          </a:pPr>
          <a:r>
            <a:rPr lang="en-US" sz="1100" kern="1200"/>
            <a:t>Accepting that I am not in control of what happened to me in my past </a:t>
          </a:r>
        </a:p>
      </dsp:txBody>
      <dsp:txXfrm>
        <a:off x="1314450" y="806658"/>
        <a:ext cx="5257800" cy="758527"/>
      </dsp:txXfrm>
    </dsp:sp>
    <dsp:sp modelId="{AD9AA975-599D-7248-BB79-F8BA9103FA6D}">
      <dsp:nvSpPr>
        <dsp:cNvPr id="0" name=""/>
        <dsp:cNvSpPr/>
      </dsp:nvSpPr>
      <dsp:spPr>
        <a:xfrm>
          <a:off x="0" y="806658"/>
          <a:ext cx="1314450" cy="758527"/>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556" tIns="74926" rIns="69556" bIns="74926" numCol="1" spcCol="1270" anchor="ctr" anchorCtr="0">
          <a:noAutofit/>
        </a:bodyPr>
        <a:lstStyle/>
        <a:p>
          <a:pPr marL="0" lvl="0" indent="0" algn="ctr" defTabSz="622300">
            <a:lnSpc>
              <a:spcPct val="90000"/>
            </a:lnSpc>
            <a:spcBef>
              <a:spcPct val="0"/>
            </a:spcBef>
            <a:spcAft>
              <a:spcPct val="35000"/>
            </a:spcAft>
            <a:buNone/>
          </a:pPr>
          <a:r>
            <a:rPr lang="en-US" sz="1400" kern="1200"/>
            <a:t>Accepting</a:t>
          </a:r>
        </a:p>
      </dsp:txBody>
      <dsp:txXfrm>
        <a:off x="0" y="806658"/>
        <a:ext cx="1314450" cy="758527"/>
      </dsp:txXfrm>
    </dsp:sp>
    <dsp:sp modelId="{2FC10B30-F467-CD46-AE7A-CAAE6DE3914B}">
      <dsp:nvSpPr>
        <dsp:cNvPr id="0" name=""/>
        <dsp:cNvSpPr/>
      </dsp:nvSpPr>
      <dsp:spPr>
        <a:xfrm>
          <a:off x="1314450" y="1610697"/>
          <a:ext cx="5257800" cy="758527"/>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16" tIns="192666" rIns="102016" bIns="192666" numCol="1" spcCol="1270" anchor="ctr" anchorCtr="0">
          <a:noAutofit/>
        </a:bodyPr>
        <a:lstStyle/>
        <a:p>
          <a:pPr marL="0" lvl="0" indent="0" algn="l" defTabSz="488950">
            <a:lnSpc>
              <a:spcPct val="90000"/>
            </a:lnSpc>
            <a:spcBef>
              <a:spcPct val="0"/>
            </a:spcBef>
            <a:spcAft>
              <a:spcPct val="35000"/>
            </a:spcAft>
            <a:buNone/>
          </a:pPr>
          <a:r>
            <a:rPr lang="en-US" sz="1100" kern="1200"/>
            <a:t>Accepting that I cannot control the future</a:t>
          </a:r>
        </a:p>
      </dsp:txBody>
      <dsp:txXfrm>
        <a:off x="1314450" y="1610697"/>
        <a:ext cx="5257800" cy="758527"/>
      </dsp:txXfrm>
    </dsp:sp>
    <dsp:sp modelId="{CA717678-699E-8749-958A-3B0DDE236C55}">
      <dsp:nvSpPr>
        <dsp:cNvPr id="0" name=""/>
        <dsp:cNvSpPr/>
      </dsp:nvSpPr>
      <dsp:spPr>
        <a:xfrm>
          <a:off x="0" y="1610697"/>
          <a:ext cx="1314450" cy="758527"/>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556" tIns="74926" rIns="69556" bIns="74926" numCol="1" spcCol="1270" anchor="ctr" anchorCtr="0">
          <a:noAutofit/>
        </a:bodyPr>
        <a:lstStyle/>
        <a:p>
          <a:pPr marL="0" lvl="0" indent="0" algn="ctr" defTabSz="622300">
            <a:lnSpc>
              <a:spcPct val="90000"/>
            </a:lnSpc>
            <a:spcBef>
              <a:spcPct val="0"/>
            </a:spcBef>
            <a:spcAft>
              <a:spcPct val="35000"/>
            </a:spcAft>
            <a:buNone/>
          </a:pPr>
          <a:r>
            <a:rPr lang="en-US" sz="1400" kern="1200"/>
            <a:t>Accepting</a:t>
          </a:r>
        </a:p>
      </dsp:txBody>
      <dsp:txXfrm>
        <a:off x="0" y="1610697"/>
        <a:ext cx="1314450" cy="758527"/>
      </dsp:txXfrm>
    </dsp:sp>
    <dsp:sp modelId="{88C24C96-A6AF-354A-8E0B-22E2A3513BF2}">
      <dsp:nvSpPr>
        <dsp:cNvPr id="0" name=""/>
        <dsp:cNvSpPr/>
      </dsp:nvSpPr>
      <dsp:spPr>
        <a:xfrm>
          <a:off x="1314450" y="2414736"/>
          <a:ext cx="5257800" cy="758527"/>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16" tIns="192666" rIns="102016" bIns="192666" numCol="1" spcCol="1270" anchor="ctr" anchorCtr="0">
          <a:noAutofit/>
        </a:bodyPr>
        <a:lstStyle/>
        <a:p>
          <a:pPr marL="0" lvl="0" indent="0" algn="l" defTabSz="488950">
            <a:lnSpc>
              <a:spcPct val="90000"/>
            </a:lnSpc>
            <a:spcBef>
              <a:spcPct val="0"/>
            </a:spcBef>
            <a:spcAft>
              <a:spcPct val="35000"/>
            </a:spcAft>
            <a:buNone/>
          </a:pPr>
          <a:r>
            <a:rPr lang="en-US" sz="1100" kern="1200"/>
            <a:t>Accepting that I am no more important than anyone else except in good deeds</a:t>
          </a:r>
        </a:p>
      </dsp:txBody>
      <dsp:txXfrm>
        <a:off x="1314450" y="2414736"/>
        <a:ext cx="5257800" cy="758527"/>
      </dsp:txXfrm>
    </dsp:sp>
    <dsp:sp modelId="{4CEF940F-EC0A-A14B-BD59-9BB317E284B4}">
      <dsp:nvSpPr>
        <dsp:cNvPr id="0" name=""/>
        <dsp:cNvSpPr/>
      </dsp:nvSpPr>
      <dsp:spPr>
        <a:xfrm>
          <a:off x="0" y="2414736"/>
          <a:ext cx="1314450" cy="758527"/>
        </a:xfrm>
        <a:prstGeom prst="rect">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556" tIns="74926" rIns="69556" bIns="74926" numCol="1" spcCol="1270" anchor="ctr" anchorCtr="0">
          <a:noAutofit/>
        </a:bodyPr>
        <a:lstStyle/>
        <a:p>
          <a:pPr marL="0" lvl="0" indent="0" algn="ctr" defTabSz="622300">
            <a:lnSpc>
              <a:spcPct val="90000"/>
            </a:lnSpc>
            <a:spcBef>
              <a:spcPct val="0"/>
            </a:spcBef>
            <a:spcAft>
              <a:spcPct val="35000"/>
            </a:spcAft>
            <a:buNone/>
          </a:pPr>
          <a:r>
            <a:rPr lang="en-US" sz="1400" kern="1200"/>
            <a:t>Accepting</a:t>
          </a:r>
        </a:p>
      </dsp:txBody>
      <dsp:txXfrm>
        <a:off x="0" y="2414736"/>
        <a:ext cx="1314450" cy="758527"/>
      </dsp:txXfrm>
    </dsp:sp>
    <dsp:sp modelId="{E76F4A3D-EC45-D248-84EC-42D994C2F40F}">
      <dsp:nvSpPr>
        <dsp:cNvPr id="0" name=""/>
        <dsp:cNvSpPr/>
      </dsp:nvSpPr>
      <dsp:spPr>
        <a:xfrm>
          <a:off x="1314450" y="3218775"/>
          <a:ext cx="5257800" cy="758527"/>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16" tIns="192666" rIns="102016" bIns="192666" numCol="1" spcCol="1270" anchor="ctr" anchorCtr="0">
          <a:noAutofit/>
        </a:bodyPr>
        <a:lstStyle/>
        <a:p>
          <a:pPr marL="0" lvl="0" indent="0" algn="l" defTabSz="488950">
            <a:lnSpc>
              <a:spcPct val="90000"/>
            </a:lnSpc>
            <a:spcBef>
              <a:spcPct val="0"/>
            </a:spcBef>
            <a:spcAft>
              <a:spcPct val="35000"/>
            </a:spcAft>
            <a:buNone/>
          </a:pPr>
          <a:r>
            <a:rPr lang="en-US" sz="1100" kern="1200"/>
            <a:t>Accepting that I am not able to accurately judge the hearts and intentions of others without empathy and love and learning from their perspective</a:t>
          </a:r>
        </a:p>
      </dsp:txBody>
      <dsp:txXfrm>
        <a:off x="1314450" y="3218775"/>
        <a:ext cx="5257800" cy="758527"/>
      </dsp:txXfrm>
    </dsp:sp>
    <dsp:sp modelId="{5F6BBE86-7959-E44D-B68C-D60C86BDEB0E}">
      <dsp:nvSpPr>
        <dsp:cNvPr id="0" name=""/>
        <dsp:cNvSpPr/>
      </dsp:nvSpPr>
      <dsp:spPr>
        <a:xfrm>
          <a:off x="0" y="3218775"/>
          <a:ext cx="1314450" cy="758527"/>
        </a:xfrm>
        <a:prstGeom prst="rect">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556" tIns="74926" rIns="69556" bIns="74926" numCol="1" spcCol="1270" anchor="ctr" anchorCtr="0">
          <a:noAutofit/>
        </a:bodyPr>
        <a:lstStyle/>
        <a:p>
          <a:pPr marL="0" lvl="0" indent="0" algn="ctr" defTabSz="622300">
            <a:lnSpc>
              <a:spcPct val="90000"/>
            </a:lnSpc>
            <a:spcBef>
              <a:spcPct val="0"/>
            </a:spcBef>
            <a:spcAft>
              <a:spcPct val="35000"/>
            </a:spcAft>
            <a:buNone/>
          </a:pPr>
          <a:r>
            <a:rPr lang="en-US" sz="1400" kern="1200"/>
            <a:t>Accepting</a:t>
          </a:r>
        </a:p>
      </dsp:txBody>
      <dsp:txXfrm>
        <a:off x="0" y="3218775"/>
        <a:ext cx="1314450" cy="758527"/>
      </dsp:txXfrm>
    </dsp:sp>
    <dsp:sp modelId="{F1DD8861-EF1D-9D4B-978B-0B2998A1C93A}">
      <dsp:nvSpPr>
        <dsp:cNvPr id="0" name=""/>
        <dsp:cNvSpPr/>
      </dsp:nvSpPr>
      <dsp:spPr>
        <a:xfrm>
          <a:off x="1314450" y="4022814"/>
          <a:ext cx="5257800" cy="758527"/>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16" tIns="192666" rIns="102016" bIns="192666" numCol="1" spcCol="1270" anchor="ctr" anchorCtr="0">
          <a:noAutofit/>
        </a:bodyPr>
        <a:lstStyle/>
        <a:p>
          <a:pPr marL="0" lvl="0" indent="0" algn="l" defTabSz="488950">
            <a:lnSpc>
              <a:spcPct val="90000"/>
            </a:lnSpc>
            <a:spcBef>
              <a:spcPct val="0"/>
            </a:spcBef>
            <a:spcAft>
              <a:spcPct val="35000"/>
            </a:spcAft>
            <a:buNone/>
          </a:pPr>
          <a:r>
            <a:rPr lang="en-US" sz="1100" kern="1200"/>
            <a:t>Accepting that I am unable to change my past behavior- the best I can do is learn from I, repent and transform with the mercy of my creator</a:t>
          </a:r>
        </a:p>
      </dsp:txBody>
      <dsp:txXfrm>
        <a:off x="1314450" y="4022814"/>
        <a:ext cx="5257800" cy="758527"/>
      </dsp:txXfrm>
    </dsp:sp>
    <dsp:sp modelId="{8497C030-6B29-7A43-B39A-73EDAB2B1A4B}">
      <dsp:nvSpPr>
        <dsp:cNvPr id="0" name=""/>
        <dsp:cNvSpPr/>
      </dsp:nvSpPr>
      <dsp:spPr>
        <a:xfrm>
          <a:off x="0" y="4022814"/>
          <a:ext cx="1314450" cy="758527"/>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556" tIns="74926" rIns="69556" bIns="74926" numCol="1" spcCol="1270" anchor="ctr" anchorCtr="0">
          <a:noAutofit/>
        </a:bodyPr>
        <a:lstStyle/>
        <a:p>
          <a:pPr marL="0" lvl="0" indent="0" algn="ctr" defTabSz="622300">
            <a:lnSpc>
              <a:spcPct val="90000"/>
            </a:lnSpc>
            <a:spcBef>
              <a:spcPct val="0"/>
            </a:spcBef>
            <a:spcAft>
              <a:spcPct val="35000"/>
            </a:spcAft>
            <a:buNone/>
          </a:pPr>
          <a:r>
            <a:rPr lang="en-US" sz="1400" kern="1200"/>
            <a:t>Accepting</a:t>
          </a:r>
        </a:p>
      </dsp:txBody>
      <dsp:txXfrm>
        <a:off x="0" y="4022814"/>
        <a:ext cx="1314450" cy="758527"/>
      </dsp:txXfrm>
    </dsp:sp>
    <dsp:sp modelId="{4E2CE630-5B76-F048-A4BD-E2838D0F8991}">
      <dsp:nvSpPr>
        <dsp:cNvPr id="0" name=""/>
        <dsp:cNvSpPr/>
      </dsp:nvSpPr>
      <dsp:spPr>
        <a:xfrm>
          <a:off x="1314450" y="4826853"/>
          <a:ext cx="5257800" cy="758527"/>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016" tIns="192666" rIns="102016" bIns="192666" numCol="1" spcCol="1270" anchor="ctr" anchorCtr="0">
          <a:noAutofit/>
        </a:bodyPr>
        <a:lstStyle/>
        <a:p>
          <a:pPr marL="0" lvl="0" indent="0" algn="l" defTabSz="488950">
            <a:lnSpc>
              <a:spcPct val="90000"/>
            </a:lnSpc>
            <a:spcBef>
              <a:spcPct val="0"/>
            </a:spcBef>
            <a:spcAft>
              <a:spcPct val="35000"/>
            </a:spcAft>
            <a:buNone/>
          </a:pPr>
          <a:r>
            <a:rPr lang="en-US" sz="1100" kern="1200"/>
            <a:t>Changing my perception of ‘success’ in my mind so that it is more achievable ( ie involves controlling myself and not trying to control others)</a:t>
          </a:r>
        </a:p>
      </dsp:txBody>
      <dsp:txXfrm>
        <a:off x="1314450" y="4826853"/>
        <a:ext cx="5257800" cy="758527"/>
      </dsp:txXfrm>
    </dsp:sp>
    <dsp:sp modelId="{771C2343-3AE2-D741-BE59-8B6F82782C79}">
      <dsp:nvSpPr>
        <dsp:cNvPr id="0" name=""/>
        <dsp:cNvSpPr/>
      </dsp:nvSpPr>
      <dsp:spPr>
        <a:xfrm>
          <a:off x="0" y="4826853"/>
          <a:ext cx="1314450" cy="758527"/>
        </a:xfrm>
        <a:prstGeom prst="rect">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9556" tIns="74926" rIns="69556" bIns="74926" numCol="1" spcCol="1270" anchor="ctr" anchorCtr="0">
          <a:noAutofit/>
        </a:bodyPr>
        <a:lstStyle/>
        <a:p>
          <a:pPr marL="0" lvl="0" indent="0" algn="ctr" defTabSz="622300">
            <a:lnSpc>
              <a:spcPct val="90000"/>
            </a:lnSpc>
            <a:spcBef>
              <a:spcPct val="0"/>
            </a:spcBef>
            <a:spcAft>
              <a:spcPct val="35000"/>
            </a:spcAft>
            <a:buNone/>
          </a:pPr>
          <a:r>
            <a:rPr lang="en-US" sz="1400" kern="1200"/>
            <a:t>Changing</a:t>
          </a:r>
        </a:p>
      </dsp:txBody>
      <dsp:txXfrm>
        <a:off x="0" y="4826853"/>
        <a:ext cx="1314450" cy="75852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8B6111-3F93-6C4F-A7E8-BAC5C733A9E7}">
      <dsp:nvSpPr>
        <dsp:cNvPr id="0" name=""/>
        <dsp:cNvSpPr/>
      </dsp:nvSpPr>
      <dsp:spPr>
        <a:xfrm>
          <a:off x="0" y="74017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Self reflection and truth-seeking- surrender to ‘truth’</a:t>
          </a:r>
        </a:p>
      </dsp:txBody>
      <dsp:txXfrm>
        <a:off x="0" y="740171"/>
        <a:ext cx="2053828" cy="1232296"/>
      </dsp:txXfrm>
    </dsp:sp>
    <dsp:sp modelId="{533C955C-9305-7D49-956B-C7CEFE739BA0}">
      <dsp:nvSpPr>
        <dsp:cNvPr id="0" name=""/>
        <dsp:cNvSpPr/>
      </dsp:nvSpPr>
      <dsp:spPr>
        <a:xfrm>
          <a:off x="2259210" y="74017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Sacrifice (of things that I love for myself- in order to benefit others)</a:t>
          </a:r>
        </a:p>
      </dsp:txBody>
      <dsp:txXfrm>
        <a:off x="2259210" y="740171"/>
        <a:ext cx="2053828" cy="1232296"/>
      </dsp:txXfrm>
    </dsp:sp>
    <dsp:sp modelId="{04E19879-68A0-8049-B755-EA3E52EB6637}">
      <dsp:nvSpPr>
        <dsp:cNvPr id="0" name=""/>
        <dsp:cNvSpPr/>
      </dsp:nvSpPr>
      <dsp:spPr>
        <a:xfrm>
          <a:off x="4518421" y="74017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Love and compassion</a:t>
          </a:r>
        </a:p>
      </dsp:txBody>
      <dsp:txXfrm>
        <a:off x="4518421" y="740171"/>
        <a:ext cx="2053828" cy="1232296"/>
      </dsp:txXfrm>
    </dsp:sp>
    <dsp:sp modelId="{9F7DE481-E1AD-6449-BC3C-6E4E07C3C809}">
      <dsp:nvSpPr>
        <dsp:cNvPr id="0" name=""/>
        <dsp:cNvSpPr/>
      </dsp:nvSpPr>
      <dsp:spPr>
        <a:xfrm>
          <a:off x="0" y="217785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Honesty and integrity</a:t>
          </a:r>
        </a:p>
      </dsp:txBody>
      <dsp:txXfrm>
        <a:off x="0" y="2177851"/>
        <a:ext cx="2053828" cy="1232296"/>
      </dsp:txXfrm>
    </dsp:sp>
    <dsp:sp modelId="{D24DC77F-8405-D54F-8A3B-B037FAF5DD47}">
      <dsp:nvSpPr>
        <dsp:cNvPr id="0" name=""/>
        <dsp:cNvSpPr/>
      </dsp:nvSpPr>
      <dsp:spPr>
        <a:xfrm>
          <a:off x="2259210" y="217785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Forgiveness</a:t>
          </a:r>
        </a:p>
      </dsp:txBody>
      <dsp:txXfrm>
        <a:off x="2259210" y="2177851"/>
        <a:ext cx="2053828" cy="1232296"/>
      </dsp:txXfrm>
    </dsp:sp>
    <dsp:sp modelId="{D9664D7B-42EF-9041-A86B-67C6EA5917B3}">
      <dsp:nvSpPr>
        <dsp:cNvPr id="0" name=""/>
        <dsp:cNvSpPr/>
      </dsp:nvSpPr>
      <dsp:spPr>
        <a:xfrm>
          <a:off x="4518421" y="217785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Gratitude</a:t>
          </a:r>
        </a:p>
      </dsp:txBody>
      <dsp:txXfrm>
        <a:off x="4518421" y="2177851"/>
        <a:ext cx="2053828" cy="1232296"/>
      </dsp:txXfrm>
    </dsp:sp>
    <dsp:sp modelId="{D727D8A9-2181-C245-AAB9-F522D3EE4217}">
      <dsp:nvSpPr>
        <dsp:cNvPr id="0" name=""/>
        <dsp:cNvSpPr/>
      </dsp:nvSpPr>
      <dsp:spPr>
        <a:xfrm>
          <a:off x="0" y="361553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Obedience to rules which I know I must obey</a:t>
          </a:r>
        </a:p>
      </dsp:txBody>
      <dsp:txXfrm>
        <a:off x="0" y="3615531"/>
        <a:ext cx="2053828" cy="1232296"/>
      </dsp:txXfrm>
    </dsp:sp>
    <dsp:sp modelId="{B06B1A19-DC5F-EF44-883D-B4ECAEEAD878}">
      <dsp:nvSpPr>
        <dsp:cNvPr id="0" name=""/>
        <dsp:cNvSpPr/>
      </dsp:nvSpPr>
      <dsp:spPr>
        <a:xfrm>
          <a:off x="2259210" y="361553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Patience and perseverance</a:t>
          </a:r>
        </a:p>
      </dsp:txBody>
      <dsp:txXfrm>
        <a:off x="2259210" y="3615531"/>
        <a:ext cx="2053828" cy="1232296"/>
      </dsp:txXfrm>
    </dsp:sp>
    <dsp:sp modelId="{7AD2AC3C-52C0-3F4A-A89F-DB8546FA24FC}">
      <dsp:nvSpPr>
        <dsp:cNvPr id="0" name=""/>
        <dsp:cNvSpPr/>
      </dsp:nvSpPr>
      <dsp:spPr>
        <a:xfrm>
          <a:off x="4518421" y="3615531"/>
          <a:ext cx="2053828" cy="123229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Respect for all life</a:t>
          </a:r>
        </a:p>
      </dsp:txBody>
      <dsp:txXfrm>
        <a:off x="4518421" y="3615531"/>
        <a:ext cx="2053828" cy="123229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235D7-79D2-4FD5-A16E-0C447A7E5B4B}">
      <dsp:nvSpPr>
        <dsp:cNvPr id="0" name=""/>
        <dsp:cNvSpPr/>
      </dsp:nvSpPr>
      <dsp:spPr>
        <a:xfrm>
          <a:off x="344932" y="689272"/>
          <a:ext cx="812133" cy="812133"/>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BCED59-FB3D-462C-9189-1F953120897D}">
      <dsp:nvSpPr>
        <dsp:cNvPr id="0" name=""/>
        <dsp:cNvSpPr/>
      </dsp:nvSpPr>
      <dsp:spPr>
        <a:xfrm>
          <a:off x="515480" y="859820"/>
          <a:ext cx="471037" cy="4710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FBBBF86-46F7-4D5F-BBA5-A25E1A367CAA}">
      <dsp:nvSpPr>
        <dsp:cNvPr id="0" name=""/>
        <dsp:cNvSpPr/>
      </dsp:nvSpPr>
      <dsp:spPr>
        <a:xfrm>
          <a:off x="1331094" y="689272"/>
          <a:ext cx="1914313" cy="812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Intoxicants that cloud my ability of awareness, mindfulness and self-reflection</a:t>
          </a:r>
        </a:p>
      </dsp:txBody>
      <dsp:txXfrm>
        <a:off x="1331094" y="689272"/>
        <a:ext cx="1914313" cy="812133"/>
      </dsp:txXfrm>
    </dsp:sp>
    <dsp:sp modelId="{3F1AB2D2-AEEE-43AF-AA86-B0C381AC9412}">
      <dsp:nvSpPr>
        <dsp:cNvPr id="0" name=""/>
        <dsp:cNvSpPr/>
      </dsp:nvSpPr>
      <dsp:spPr>
        <a:xfrm>
          <a:off x="3578962" y="689272"/>
          <a:ext cx="812133" cy="812133"/>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9EA7FBF-8886-4C66-A93D-90FBB4B94BA9}">
      <dsp:nvSpPr>
        <dsp:cNvPr id="0" name=""/>
        <dsp:cNvSpPr/>
      </dsp:nvSpPr>
      <dsp:spPr>
        <a:xfrm>
          <a:off x="3749510" y="859820"/>
          <a:ext cx="471037" cy="4710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6BCA20B-968F-4DE3-AD5F-51059D2C29FB}">
      <dsp:nvSpPr>
        <dsp:cNvPr id="0" name=""/>
        <dsp:cNvSpPr/>
      </dsp:nvSpPr>
      <dsp:spPr>
        <a:xfrm>
          <a:off x="4565123" y="689272"/>
          <a:ext cx="1914313" cy="812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My addictions to anything material</a:t>
          </a:r>
        </a:p>
      </dsp:txBody>
      <dsp:txXfrm>
        <a:off x="4565123" y="689272"/>
        <a:ext cx="1914313" cy="812133"/>
      </dsp:txXfrm>
    </dsp:sp>
    <dsp:sp modelId="{F306958C-472B-47E5-95A0-E1C8F42D33EE}">
      <dsp:nvSpPr>
        <dsp:cNvPr id="0" name=""/>
        <dsp:cNvSpPr/>
      </dsp:nvSpPr>
      <dsp:spPr>
        <a:xfrm>
          <a:off x="6812992" y="689272"/>
          <a:ext cx="812133" cy="812133"/>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E1A663-BCD6-4141-A31F-036041D0B6D3}">
      <dsp:nvSpPr>
        <dsp:cNvPr id="0" name=""/>
        <dsp:cNvSpPr/>
      </dsp:nvSpPr>
      <dsp:spPr>
        <a:xfrm>
          <a:off x="6983540" y="859820"/>
          <a:ext cx="471037" cy="47103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4D86C7-E167-449E-8A1C-E9325CCEADE5}">
      <dsp:nvSpPr>
        <dsp:cNvPr id="0" name=""/>
        <dsp:cNvSpPr/>
      </dsp:nvSpPr>
      <dsp:spPr>
        <a:xfrm>
          <a:off x="7799153" y="689272"/>
          <a:ext cx="1914313" cy="812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Being involved or helping in anything that causes division between people</a:t>
          </a:r>
        </a:p>
      </dsp:txBody>
      <dsp:txXfrm>
        <a:off x="7799153" y="689272"/>
        <a:ext cx="1914313" cy="812133"/>
      </dsp:txXfrm>
    </dsp:sp>
    <dsp:sp modelId="{89FE16A0-BD91-46D5-B105-955AF6B74E14}">
      <dsp:nvSpPr>
        <dsp:cNvPr id="0" name=""/>
        <dsp:cNvSpPr/>
      </dsp:nvSpPr>
      <dsp:spPr>
        <a:xfrm>
          <a:off x="344932" y="2116439"/>
          <a:ext cx="812133" cy="812133"/>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060A7F3-6A42-494D-9A3A-BA5291CA89BB}">
      <dsp:nvSpPr>
        <dsp:cNvPr id="0" name=""/>
        <dsp:cNvSpPr/>
      </dsp:nvSpPr>
      <dsp:spPr>
        <a:xfrm>
          <a:off x="515480" y="2286987"/>
          <a:ext cx="471037" cy="47103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8D63ABD-4F29-41F2-8E8B-A38023E4D60C}">
      <dsp:nvSpPr>
        <dsp:cNvPr id="0" name=""/>
        <dsp:cNvSpPr/>
      </dsp:nvSpPr>
      <dsp:spPr>
        <a:xfrm>
          <a:off x="1331094" y="2116439"/>
          <a:ext cx="1914313" cy="812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Losing faith in love mercy forgiveness and grace</a:t>
          </a:r>
        </a:p>
      </dsp:txBody>
      <dsp:txXfrm>
        <a:off x="1331094" y="2116439"/>
        <a:ext cx="1914313" cy="812133"/>
      </dsp:txXfrm>
    </dsp:sp>
    <dsp:sp modelId="{97D6B7AF-C59C-4126-A785-FFB8E555366A}">
      <dsp:nvSpPr>
        <dsp:cNvPr id="0" name=""/>
        <dsp:cNvSpPr/>
      </dsp:nvSpPr>
      <dsp:spPr>
        <a:xfrm>
          <a:off x="3578962" y="2116439"/>
          <a:ext cx="812133" cy="812133"/>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79F5E6-9170-47F5-BE02-8FC171608352}">
      <dsp:nvSpPr>
        <dsp:cNvPr id="0" name=""/>
        <dsp:cNvSpPr/>
      </dsp:nvSpPr>
      <dsp:spPr>
        <a:xfrm>
          <a:off x="3749510" y="2286987"/>
          <a:ext cx="471037" cy="47103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940FD67-34C5-4868-A130-EAEE7D6AB0A7}">
      <dsp:nvSpPr>
        <dsp:cNvPr id="0" name=""/>
        <dsp:cNvSpPr/>
      </dsp:nvSpPr>
      <dsp:spPr>
        <a:xfrm>
          <a:off x="4565123" y="2116439"/>
          <a:ext cx="1914313" cy="8121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577850">
            <a:lnSpc>
              <a:spcPct val="90000"/>
            </a:lnSpc>
            <a:spcBef>
              <a:spcPct val="0"/>
            </a:spcBef>
            <a:spcAft>
              <a:spcPct val="35000"/>
            </a:spcAft>
            <a:buNone/>
          </a:pPr>
          <a:r>
            <a:rPr lang="en-US" sz="1300" kern="1200"/>
            <a:t>The desiring of my success more than the success of others</a:t>
          </a:r>
        </a:p>
      </dsp:txBody>
      <dsp:txXfrm>
        <a:off x="4565123" y="2116439"/>
        <a:ext cx="1914313" cy="812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3C7D41-3CD8-1044-8D59-605D0500BCD7}">
      <dsp:nvSpPr>
        <dsp:cNvPr id="0" name=""/>
        <dsp:cNvSpPr/>
      </dsp:nvSpPr>
      <dsp:spPr>
        <a:xfrm>
          <a:off x="2326602" y="976"/>
          <a:ext cx="1919045" cy="1919045"/>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a:t>What is:</a:t>
          </a:r>
        </a:p>
      </dsp:txBody>
      <dsp:txXfrm>
        <a:off x="2806363" y="336809"/>
        <a:ext cx="959523" cy="1583212"/>
      </dsp:txXfrm>
    </dsp:sp>
    <dsp:sp modelId="{76E03283-244E-C04B-971D-7D21D0F51D91}">
      <dsp:nvSpPr>
        <dsp:cNvPr id="0" name=""/>
        <dsp:cNvSpPr/>
      </dsp:nvSpPr>
      <dsp:spPr>
        <a:xfrm rot="3600000">
          <a:off x="3914460" y="917726"/>
          <a:ext cx="1919045" cy="1919045"/>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a:t>Humility?</a:t>
          </a:r>
        </a:p>
      </dsp:txBody>
      <dsp:txXfrm rot="-5400000">
        <a:off x="3936957" y="1481445"/>
        <a:ext cx="1583212" cy="959523"/>
      </dsp:txXfrm>
    </dsp:sp>
    <dsp:sp modelId="{47DCD3B2-23EA-2D47-8520-E13835E3649F}">
      <dsp:nvSpPr>
        <dsp:cNvPr id="0" name=""/>
        <dsp:cNvSpPr/>
      </dsp:nvSpPr>
      <dsp:spPr>
        <a:xfrm rot="7200000">
          <a:off x="3914460" y="2751227"/>
          <a:ext cx="1919045" cy="1919045"/>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a:t>Selflessness?</a:t>
          </a:r>
        </a:p>
      </dsp:txBody>
      <dsp:txXfrm rot="-5400000">
        <a:off x="3936957" y="3147029"/>
        <a:ext cx="1583212" cy="959523"/>
      </dsp:txXfrm>
    </dsp:sp>
    <dsp:sp modelId="{B9CF4945-8463-EC47-9E44-27D0C63AE8FE}">
      <dsp:nvSpPr>
        <dsp:cNvPr id="0" name=""/>
        <dsp:cNvSpPr/>
      </dsp:nvSpPr>
      <dsp:spPr>
        <a:xfrm rot="10800000">
          <a:off x="2326602" y="3667977"/>
          <a:ext cx="1919045" cy="1919045"/>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a:t>Modesty?</a:t>
          </a:r>
        </a:p>
      </dsp:txBody>
      <dsp:txXfrm rot="10800000">
        <a:off x="2806363" y="3667977"/>
        <a:ext cx="959523" cy="1583212"/>
      </dsp:txXfrm>
    </dsp:sp>
    <dsp:sp modelId="{59AC21C9-A2EF-1943-AE6C-E3A8BFE18003}">
      <dsp:nvSpPr>
        <dsp:cNvPr id="0" name=""/>
        <dsp:cNvSpPr/>
      </dsp:nvSpPr>
      <dsp:spPr>
        <a:xfrm rot="14400000">
          <a:off x="738744" y="2751227"/>
          <a:ext cx="1919045" cy="1919045"/>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a:t>Self –esteem?</a:t>
          </a:r>
        </a:p>
      </dsp:txBody>
      <dsp:txXfrm rot="5400000">
        <a:off x="1052081" y="3147029"/>
        <a:ext cx="1583212" cy="959523"/>
      </dsp:txXfrm>
    </dsp:sp>
    <dsp:sp modelId="{A8A3108C-5F0A-0F43-8647-D19D14CF5AD7}">
      <dsp:nvSpPr>
        <dsp:cNvPr id="0" name=""/>
        <dsp:cNvSpPr/>
      </dsp:nvSpPr>
      <dsp:spPr>
        <a:xfrm rot="18000000">
          <a:off x="738744" y="917726"/>
          <a:ext cx="1919045" cy="1919045"/>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78232" numCol="1" spcCol="1270" anchor="ctr" anchorCtr="0">
          <a:noAutofit/>
        </a:bodyPr>
        <a:lstStyle/>
        <a:p>
          <a:pPr marL="0" lvl="0" indent="0" algn="ctr" defTabSz="488950">
            <a:lnSpc>
              <a:spcPct val="90000"/>
            </a:lnSpc>
            <a:spcBef>
              <a:spcPct val="0"/>
            </a:spcBef>
            <a:spcAft>
              <a:spcPct val="35000"/>
            </a:spcAft>
            <a:buNone/>
          </a:pPr>
          <a:r>
            <a:rPr lang="en-US" sz="1100" kern="1200"/>
            <a:t>Can I be confident and humble at the same time? At what point do I become arrogant?</a:t>
          </a:r>
        </a:p>
      </dsp:txBody>
      <dsp:txXfrm rot="5400000">
        <a:off x="1052081" y="1481445"/>
        <a:ext cx="1583212" cy="9595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18F9F6-3B8D-D34D-9B70-6DFD40996D03}">
      <dsp:nvSpPr>
        <dsp:cNvPr id="0" name=""/>
        <dsp:cNvSpPr/>
      </dsp:nvSpPr>
      <dsp:spPr>
        <a:xfrm>
          <a:off x="0" y="132556"/>
          <a:ext cx="5141912" cy="5141912"/>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255DCC4-E1FD-9E41-855B-31DACB97A7FA}">
      <dsp:nvSpPr>
        <dsp:cNvPr id="0" name=""/>
        <dsp:cNvSpPr/>
      </dsp:nvSpPr>
      <dsp:spPr>
        <a:xfrm>
          <a:off x="488481" y="621038"/>
          <a:ext cx="2005345" cy="20053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How does the pride and ego of others affect their ability to show me their vulnerabilities?</a:t>
          </a:r>
          <a:endParaRPr lang="en-US" sz="1700" kern="1200"/>
        </a:p>
      </dsp:txBody>
      <dsp:txXfrm>
        <a:off x="586374" y="718931"/>
        <a:ext cx="1809559" cy="1809559"/>
      </dsp:txXfrm>
    </dsp:sp>
    <dsp:sp modelId="{4BC8A230-6F33-DB44-AAA9-CA4FFD031CC3}">
      <dsp:nvSpPr>
        <dsp:cNvPr id="0" name=""/>
        <dsp:cNvSpPr/>
      </dsp:nvSpPr>
      <dsp:spPr>
        <a:xfrm>
          <a:off x="2648084" y="621038"/>
          <a:ext cx="2005345" cy="200534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What lies beneath the levels of pride and ego of others? </a:t>
          </a:r>
          <a:endParaRPr lang="en-US" sz="1700" kern="1200"/>
        </a:p>
      </dsp:txBody>
      <dsp:txXfrm>
        <a:off x="2745977" y="718931"/>
        <a:ext cx="1809559" cy="1809559"/>
      </dsp:txXfrm>
    </dsp:sp>
    <dsp:sp modelId="{6BEE63C2-D174-494C-9DA7-107788455B86}">
      <dsp:nvSpPr>
        <dsp:cNvPr id="0" name=""/>
        <dsp:cNvSpPr/>
      </dsp:nvSpPr>
      <dsp:spPr>
        <a:xfrm>
          <a:off x="488481" y="2780641"/>
          <a:ext cx="2005345" cy="200534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Do I try to see past the outer appearance of pride and ego?</a:t>
          </a:r>
          <a:endParaRPr lang="en-US" sz="1700" kern="1200"/>
        </a:p>
      </dsp:txBody>
      <dsp:txXfrm>
        <a:off x="586374" y="2878534"/>
        <a:ext cx="1809559" cy="1809559"/>
      </dsp:txXfrm>
    </dsp:sp>
    <dsp:sp modelId="{78633F70-7B4C-2D42-A505-9AFC2DF813B5}">
      <dsp:nvSpPr>
        <dsp:cNvPr id="0" name=""/>
        <dsp:cNvSpPr/>
      </dsp:nvSpPr>
      <dsp:spPr>
        <a:xfrm>
          <a:off x="2648084" y="2780641"/>
          <a:ext cx="2005345" cy="200534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How does my pride and ego get in the way of my ability to see past the hard shell of others? </a:t>
          </a:r>
          <a:endParaRPr lang="en-US" sz="1700" kern="1200"/>
        </a:p>
      </dsp:txBody>
      <dsp:txXfrm>
        <a:off x="2745977" y="2878534"/>
        <a:ext cx="1809559" cy="18095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63512-917C-E545-B03B-C61B28072E83}">
      <dsp:nvSpPr>
        <dsp:cNvPr id="0" name=""/>
        <dsp:cNvSpPr/>
      </dsp:nvSpPr>
      <dsp:spPr>
        <a:xfrm>
          <a:off x="0" y="529652"/>
          <a:ext cx="5141912" cy="13993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How does the ego and pride of others affect their behaviour towards those that I love? </a:t>
          </a:r>
          <a:endParaRPr lang="en-US" sz="2600" kern="1200"/>
        </a:p>
      </dsp:txBody>
      <dsp:txXfrm>
        <a:off x="68309" y="597961"/>
        <a:ext cx="5005294" cy="1262702"/>
      </dsp:txXfrm>
    </dsp:sp>
    <dsp:sp modelId="{3572C0B5-C731-4B4C-8333-0838E5D950EB}">
      <dsp:nvSpPr>
        <dsp:cNvPr id="0" name=""/>
        <dsp:cNvSpPr/>
      </dsp:nvSpPr>
      <dsp:spPr>
        <a:xfrm>
          <a:off x="0" y="2003852"/>
          <a:ext cx="5141912" cy="1399320"/>
        </a:xfrm>
        <a:prstGeom prst="roundRect">
          <a:avLst/>
        </a:prstGeom>
        <a:solidFill>
          <a:schemeClr val="accent2">
            <a:hueOff val="953895"/>
            <a:satOff val="-21764"/>
            <a:lumOff val="803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How do I know this? </a:t>
          </a:r>
          <a:endParaRPr lang="en-US" sz="2600" kern="1200"/>
        </a:p>
      </dsp:txBody>
      <dsp:txXfrm>
        <a:off x="68309" y="2072161"/>
        <a:ext cx="5005294" cy="1262702"/>
      </dsp:txXfrm>
    </dsp:sp>
    <dsp:sp modelId="{76A6E9C8-9613-074B-855C-4548630FE3A6}">
      <dsp:nvSpPr>
        <dsp:cNvPr id="0" name=""/>
        <dsp:cNvSpPr/>
      </dsp:nvSpPr>
      <dsp:spPr>
        <a:xfrm>
          <a:off x="0" y="3478052"/>
          <a:ext cx="5141912" cy="139932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kern="1200"/>
            <a:t>Is the result of one’s behaviour due to their ego or is their ego a result of their behaviour?</a:t>
          </a:r>
          <a:endParaRPr lang="en-US" sz="2600" kern="1200"/>
        </a:p>
      </dsp:txBody>
      <dsp:txXfrm>
        <a:off x="68309" y="3546361"/>
        <a:ext cx="5005294" cy="12627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F031A-55C2-D744-8D5A-FB9A5327D6D8}">
      <dsp:nvSpPr>
        <dsp:cNvPr id="0" name=""/>
        <dsp:cNvSpPr/>
      </dsp:nvSpPr>
      <dsp:spPr>
        <a:xfrm>
          <a:off x="2946"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DE5488-12AB-1845-ACD9-2F4B9F58E40D}">
      <dsp:nvSpPr>
        <dsp:cNvPr id="0" name=""/>
        <dsp:cNvSpPr/>
      </dsp:nvSpPr>
      <dsp:spPr>
        <a:xfrm>
          <a:off x="236726"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What is important in my relationships? </a:t>
          </a:r>
          <a:endParaRPr lang="en-US" sz="1200" kern="1200"/>
        </a:p>
      </dsp:txBody>
      <dsp:txXfrm>
        <a:off x="275858" y="1291075"/>
        <a:ext cx="2025748" cy="1257784"/>
      </dsp:txXfrm>
    </dsp:sp>
    <dsp:sp modelId="{46DA2288-C6A8-9340-BFE9-554CCD7745D6}">
      <dsp:nvSpPr>
        <dsp:cNvPr id="0" name=""/>
        <dsp:cNvSpPr/>
      </dsp:nvSpPr>
      <dsp:spPr>
        <a:xfrm>
          <a:off x="2574518"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B0D5BC-3CA8-E442-A097-D16561A1FC33}">
      <dsp:nvSpPr>
        <dsp:cNvPr id="0" name=""/>
        <dsp:cNvSpPr/>
      </dsp:nvSpPr>
      <dsp:spPr>
        <a:xfrm>
          <a:off x="2808297"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Love? Kindness? Respect? Honesty? Integrity? Patience? Perseverance? Forgiveness? Gratitude? Trust? Faithfulness? Compassion? Peace? Humility? Joy? </a:t>
          </a:r>
          <a:endParaRPr lang="en-US" sz="1200" kern="1200"/>
        </a:p>
      </dsp:txBody>
      <dsp:txXfrm>
        <a:off x="2847429" y="1291075"/>
        <a:ext cx="2025748" cy="1257784"/>
      </dsp:txXfrm>
    </dsp:sp>
    <dsp:sp modelId="{0888B3C4-C1A7-5E4B-B7EB-B28449B1542A}">
      <dsp:nvSpPr>
        <dsp:cNvPr id="0" name=""/>
        <dsp:cNvSpPr/>
      </dsp:nvSpPr>
      <dsp:spPr>
        <a:xfrm>
          <a:off x="5146089"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936939-E36B-0049-9F8F-36E5CF65A1A7}">
      <dsp:nvSpPr>
        <dsp:cNvPr id="0" name=""/>
        <dsp:cNvSpPr/>
      </dsp:nvSpPr>
      <dsp:spPr>
        <a:xfrm>
          <a:off x="5379868"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How does my pride and ego affect my ability to give and receive all of these things in my relationships? </a:t>
          </a:r>
          <a:endParaRPr lang="en-US" sz="1200" kern="1200"/>
        </a:p>
      </dsp:txBody>
      <dsp:txXfrm>
        <a:off x="5419000" y="1291075"/>
        <a:ext cx="2025748" cy="1257784"/>
      </dsp:txXfrm>
    </dsp:sp>
    <dsp:sp modelId="{41A247AA-402C-A841-BB43-09D70AD5782D}">
      <dsp:nvSpPr>
        <dsp:cNvPr id="0" name=""/>
        <dsp:cNvSpPr/>
      </dsp:nvSpPr>
      <dsp:spPr>
        <a:xfrm>
          <a:off x="7717661" y="1029853"/>
          <a:ext cx="2104012" cy="133604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89DCB1-2C07-234F-9B6A-4D9871D16166}">
      <dsp:nvSpPr>
        <dsp:cNvPr id="0" name=""/>
        <dsp:cNvSpPr/>
      </dsp:nvSpPr>
      <dsp:spPr>
        <a:xfrm>
          <a:off x="7951440" y="125194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a:t>How does this affect my mental, emotional, physical and spiritual well-being? </a:t>
          </a:r>
          <a:endParaRPr lang="en-US" sz="1200" kern="1200"/>
        </a:p>
      </dsp:txBody>
      <dsp:txXfrm>
        <a:off x="7990572" y="1291075"/>
        <a:ext cx="2025748" cy="125778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EC2C4-B24F-C743-AAE2-F7F4D91B7947}">
      <dsp:nvSpPr>
        <dsp:cNvPr id="0" name=""/>
        <dsp:cNvSpPr/>
      </dsp:nvSpPr>
      <dsp:spPr>
        <a:xfrm>
          <a:off x="0" y="464312"/>
          <a:ext cx="5141912" cy="1076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If I could feel more love towards others in my relationships- how would this affect my ability to show them kindness?</a:t>
          </a:r>
          <a:endParaRPr lang="en-US" sz="2000" kern="1200"/>
        </a:p>
      </dsp:txBody>
      <dsp:txXfrm>
        <a:off x="52546" y="516858"/>
        <a:ext cx="5036820" cy="971308"/>
      </dsp:txXfrm>
    </dsp:sp>
    <dsp:sp modelId="{A416EA43-675A-7F47-A203-890DB16C6C81}">
      <dsp:nvSpPr>
        <dsp:cNvPr id="0" name=""/>
        <dsp:cNvSpPr/>
      </dsp:nvSpPr>
      <dsp:spPr>
        <a:xfrm>
          <a:off x="0" y="1598312"/>
          <a:ext cx="5141912" cy="1076400"/>
        </a:xfrm>
        <a:prstGeom prst="roundRect">
          <a:avLst/>
        </a:prstGeom>
        <a:solidFill>
          <a:schemeClr val="accent2">
            <a:hueOff val="635930"/>
            <a:satOff val="-14509"/>
            <a:lumOff val="536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If I were more able to show kindness to others, how would this affect my ability to love them more? </a:t>
          </a:r>
          <a:endParaRPr lang="en-US" sz="2000" kern="1200"/>
        </a:p>
      </dsp:txBody>
      <dsp:txXfrm>
        <a:off x="52546" y="1650858"/>
        <a:ext cx="5036820" cy="971308"/>
      </dsp:txXfrm>
    </dsp:sp>
    <dsp:sp modelId="{3BDEF9EA-85B2-3747-9FA9-6FEE6268BF87}">
      <dsp:nvSpPr>
        <dsp:cNvPr id="0" name=""/>
        <dsp:cNvSpPr/>
      </dsp:nvSpPr>
      <dsp:spPr>
        <a:xfrm>
          <a:off x="0" y="2732312"/>
          <a:ext cx="5141912" cy="1076400"/>
        </a:xfrm>
        <a:prstGeom prst="roundRect">
          <a:avLst/>
        </a:prstGeom>
        <a:solidFill>
          <a:schemeClr val="accent2">
            <a:hueOff val="1271860"/>
            <a:satOff val="-29019"/>
            <a:lumOff val="1071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How can I love others more? </a:t>
          </a:r>
          <a:endParaRPr lang="en-US" sz="2000" kern="1200"/>
        </a:p>
      </dsp:txBody>
      <dsp:txXfrm>
        <a:off x="52546" y="2784858"/>
        <a:ext cx="5036820" cy="971308"/>
      </dsp:txXfrm>
    </dsp:sp>
    <dsp:sp modelId="{CE2C5C55-F5B5-B847-9C7A-9FA161980685}">
      <dsp:nvSpPr>
        <dsp:cNvPr id="0" name=""/>
        <dsp:cNvSpPr/>
      </dsp:nvSpPr>
      <dsp:spPr>
        <a:xfrm>
          <a:off x="0" y="3866312"/>
          <a:ext cx="5141912" cy="1076400"/>
        </a:xfrm>
        <a:prstGeom prst="round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How can I feel more worthy of unconditional love? </a:t>
          </a:r>
          <a:endParaRPr lang="en-US" sz="2000" kern="1200"/>
        </a:p>
      </dsp:txBody>
      <dsp:txXfrm>
        <a:off x="52546" y="3918858"/>
        <a:ext cx="5036820" cy="9713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E10B35-2800-204A-AD68-EB11B0F63244}">
      <dsp:nvSpPr>
        <dsp:cNvPr id="0" name=""/>
        <dsp:cNvSpPr/>
      </dsp:nvSpPr>
      <dsp:spPr>
        <a:xfrm>
          <a:off x="12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C29C32-AAB5-0A4C-A110-D53AE769A593}">
      <dsp:nvSpPr>
        <dsp:cNvPr id="0" name=""/>
        <dsp:cNvSpPr/>
      </dsp:nvSpPr>
      <dsp:spPr>
        <a:xfrm>
          <a:off x="480082"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At what point do I have to take on responsibility for my own behaviour? </a:t>
          </a:r>
          <a:endParaRPr lang="en-US" sz="2900" kern="1200"/>
        </a:p>
      </dsp:txBody>
      <dsp:txXfrm>
        <a:off x="560236" y="748205"/>
        <a:ext cx="4149382" cy="2576345"/>
      </dsp:txXfrm>
    </dsp:sp>
    <dsp:sp modelId="{7116C98D-FE75-024C-A0DC-E9F4240BADC1}">
      <dsp:nvSpPr>
        <dsp:cNvPr id="0" name=""/>
        <dsp:cNvSpPr/>
      </dsp:nvSpPr>
      <dsp:spPr>
        <a:xfrm>
          <a:off x="5268627" y="213139"/>
          <a:ext cx="4309690" cy="27366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0C0A14-7867-BB42-B85D-B362A6DDD9E6}">
      <dsp:nvSpPr>
        <dsp:cNvPr id="0" name=""/>
        <dsp:cNvSpPr/>
      </dsp:nvSpPr>
      <dsp:spPr>
        <a:xfrm>
          <a:off x="5747481" y="668051"/>
          <a:ext cx="4309690" cy="27366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GB" sz="2900" kern="1200"/>
            <a:t>How does pride and ego get in the way of my ability to do this so that I can have a better relationship with my parents? </a:t>
          </a:r>
          <a:endParaRPr lang="en-US" sz="2900" kern="1200"/>
        </a:p>
      </dsp:txBody>
      <dsp:txXfrm>
        <a:off x="5827635" y="748205"/>
        <a:ext cx="4149382" cy="257634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F9F1A1-135A-744E-8A9F-D3F2E66C44C8}">
      <dsp:nvSpPr>
        <dsp:cNvPr id="0" name=""/>
        <dsp:cNvSpPr/>
      </dsp:nvSpPr>
      <dsp:spPr>
        <a:xfrm>
          <a:off x="0" y="0"/>
          <a:ext cx="8046720" cy="795925"/>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Do I envy my parents or siblings? If so- what do I envy them for?</a:t>
          </a:r>
          <a:endParaRPr lang="en-US" sz="2100" kern="1200"/>
        </a:p>
      </dsp:txBody>
      <dsp:txXfrm>
        <a:off x="23312" y="23312"/>
        <a:ext cx="7120597" cy="749301"/>
      </dsp:txXfrm>
    </dsp:sp>
    <dsp:sp modelId="{56076DE3-ABC4-7343-AEB3-3E4DD4EF8B44}">
      <dsp:nvSpPr>
        <dsp:cNvPr id="0" name=""/>
        <dsp:cNvSpPr/>
      </dsp:nvSpPr>
      <dsp:spPr>
        <a:xfrm>
          <a:off x="673912" y="940639"/>
          <a:ext cx="8046720" cy="795925"/>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How does this affect our relationship? </a:t>
          </a:r>
          <a:endParaRPr lang="en-US" sz="2100" kern="1200"/>
        </a:p>
      </dsp:txBody>
      <dsp:txXfrm>
        <a:off x="697224" y="963951"/>
        <a:ext cx="6808831" cy="749301"/>
      </dsp:txXfrm>
    </dsp:sp>
    <dsp:sp modelId="{D5AD8A56-2060-6B43-8BE4-ED2ADDAC79A5}">
      <dsp:nvSpPr>
        <dsp:cNvPr id="0" name=""/>
        <dsp:cNvSpPr/>
      </dsp:nvSpPr>
      <dsp:spPr>
        <a:xfrm>
          <a:off x="1337767" y="1881279"/>
          <a:ext cx="8046720" cy="79592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How does my pride and ego affect my level of envy towards my parents and siblings?</a:t>
          </a:r>
          <a:endParaRPr lang="en-US" sz="2100" kern="1200"/>
        </a:p>
      </dsp:txBody>
      <dsp:txXfrm>
        <a:off x="1361079" y="1904591"/>
        <a:ext cx="6818889" cy="749301"/>
      </dsp:txXfrm>
    </dsp:sp>
    <dsp:sp modelId="{E674C4BA-869D-934C-A317-ACB4E1A79500}">
      <dsp:nvSpPr>
        <dsp:cNvPr id="0" name=""/>
        <dsp:cNvSpPr/>
      </dsp:nvSpPr>
      <dsp:spPr>
        <a:xfrm>
          <a:off x="2011680" y="2821919"/>
          <a:ext cx="8046720" cy="795925"/>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GB" sz="2100" kern="1200"/>
            <a:t>How does this affect how I feel about myself? </a:t>
          </a:r>
          <a:endParaRPr lang="en-US" sz="2100" kern="1200"/>
        </a:p>
      </dsp:txBody>
      <dsp:txXfrm>
        <a:off x="2034992" y="2845231"/>
        <a:ext cx="6808831" cy="749301"/>
      </dsp:txXfrm>
    </dsp:sp>
    <dsp:sp modelId="{47B461AE-B9F3-9148-ACC9-4DA3E8ACC9E3}">
      <dsp:nvSpPr>
        <dsp:cNvPr id="0" name=""/>
        <dsp:cNvSpPr/>
      </dsp:nvSpPr>
      <dsp:spPr>
        <a:xfrm>
          <a:off x="7529368" y="609606"/>
          <a:ext cx="517351" cy="517351"/>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7645772" y="609606"/>
        <a:ext cx="284543" cy="389307"/>
      </dsp:txXfrm>
    </dsp:sp>
    <dsp:sp modelId="{36F7522B-47B7-5544-A1A6-5E033ADBA7A6}">
      <dsp:nvSpPr>
        <dsp:cNvPr id="0" name=""/>
        <dsp:cNvSpPr/>
      </dsp:nvSpPr>
      <dsp:spPr>
        <a:xfrm>
          <a:off x="8203280" y="1550246"/>
          <a:ext cx="517351" cy="517351"/>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319684" y="1550246"/>
        <a:ext cx="284543" cy="389307"/>
      </dsp:txXfrm>
    </dsp:sp>
    <dsp:sp modelId="{B64267A7-F686-704C-9188-74FD59D2083F}">
      <dsp:nvSpPr>
        <dsp:cNvPr id="0" name=""/>
        <dsp:cNvSpPr/>
      </dsp:nvSpPr>
      <dsp:spPr>
        <a:xfrm>
          <a:off x="8867135" y="2490886"/>
          <a:ext cx="517351" cy="517351"/>
        </a:xfrm>
        <a:prstGeom prst="downArrow">
          <a:avLst>
            <a:gd name="adj1" fmla="val 55000"/>
            <a:gd name="adj2" fmla="val 45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en-US" sz="2400" kern="1200"/>
        </a:p>
      </dsp:txBody>
      <dsp:txXfrm>
        <a:off x="8983539" y="2490886"/>
        <a:ext cx="284543" cy="38930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0826F-DFFB-E248-80F0-B5E2163EE4CC}">
      <dsp:nvSpPr>
        <dsp:cNvPr id="0" name=""/>
        <dsp:cNvSpPr/>
      </dsp:nvSpPr>
      <dsp:spPr>
        <a:xfrm>
          <a:off x="0" y="132556"/>
          <a:ext cx="5141912" cy="5141912"/>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F32D86-0483-5443-A6BD-C734412ADB50}">
      <dsp:nvSpPr>
        <dsp:cNvPr id="0" name=""/>
        <dsp:cNvSpPr/>
      </dsp:nvSpPr>
      <dsp:spPr>
        <a:xfrm>
          <a:off x="488481" y="621038"/>
          <a:ext cx="2005345" cy="20053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Do I believe myself to be better than my parents or siblings? If so- why? </a:t>
          </a:r>
          <a:endParaRPr lang="en-US" sz="2000" kern="1200"/>
        </a:p>
      </dsp:txBody>
      <dsp:txXfrm>
        <a:off x="586374" y="718931"/>
        <a:ext cx="1809559" cy="1809559"/>
      </dsp:txXfrm>
    </dsp:sp>
    <dsp:sp modelId="{0D91BAB5-8977-6349-A4A7-DDCCE9279C11}">
      <dsp:nvSpPr>
        <dsp:cNvPr id="0" name=""/>
        <dsp:cNvSpPr/>
      </dsp:nvSpPr>
      <dsp:spPr>
        <a:xfrm>
          <a:off x="2648084" y="621038"/>
          <a:ext cx="2005345" cy="200534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How does this affect my speech and behaviour towards them? </a:t>
          </a:r>
          <a:endParaRPr lang="en-US" sz="2000" kern="1200"/>
        </a:p>
      </dsp:txBody>
      <dsp:txXfrm>
        <a:off x="2745977" y="718931"/>
        <a:ext cx="1809559" cy="1809559"/>
      </dsp:txXfrm>
    </dsp:sp>
    <dsp:sp modelId="{1790199C-1997-FB4F-94C5-F795CEC47F96}">
      <dsp:nvSpPr>
        <dsp:cNvPr id="0" name=""/>
        <dsp:cNvSpPr/>
      </dsp:nvSpPr>
      <dsp:spPr>
        <a:xfrm>
          <a:off x="488481" y="2780641"/>
          <a:ext cx="2005345" cy="200534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How does this affect our relationship? </a:t>
          </a:r>
          <a:endParaRPr lang="en-US" sz="2000" kern="1200"/>
        </a:p>
      </dsp:txBody>
      <dsp:txXfrm>
        <a:off x="586374" y="2878534"/>
        <a:ext cx="1809559" cy="1809559"/>
      </dsp:txXfrm>
    </dsp:sp>
    <dsp:sp modelId="{FCFDD011-8587-A54D-A331-C98961215146}">
      <dsp:nvSpPr>
        <dsp:cNvPr id="0" name=""/>
        <dsp:cNvSpPr/>
      </dsp:nvSpPr>
      <dsp:spPr>
        <a:xfrm>
          <a:off x="2648084" y="2780641"/>
          <a:ext cx="2005345" cy="200534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a:t>How does this affect how I feel about myself? </a:t>
          </a:r>
          <a:endParaRPr lang="en-US" sz="2000" kern="1200"/>
        </a:p>
      </dsp:txBody>
      <dsp:txXfrm>
        <a:off x="2745977" y="2878534"/>
        <a:ext cx="1809559" cy="180955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GB"/>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3892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51368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84929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08328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7912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GB"/>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8A87A34-81AB-432B-8DAE-1953F412C126}" type="datetimeFigureOut">
              <a:rPr lang="en-US" smtClean="0"/>
              <a:t>2/15/21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051866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2/15/21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7680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2/15/21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en-GB"/>
              <a:t>Click to edit Master title style</a:t>
            </a:r>
            <a:endParaRPr lang="en-US" dirty="0"/>
          </a:p>
        </p:txBody>
      </p:sp>
    </p:spTree>
    <p:extLst>
      <p:ext uri="{BB962C8B-B14F-4D97-AF65-F5344CB8AC3E}">
        <p14:creationId xmlns:p14="http://schemas.microsoft.com/office/powerpoint/2010/main" val="16922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A87A34-81AB-432B-8DAE-1953F412C126}" type="datetimeFigureOut">
              <a:rPr lang="en-US" smtClean="0"/>
              <a:t>2/15/21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
        <p:nvSpPr>
          <p:cNvPr id="6" name="Title 5"/>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754020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2/15/21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6045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GB"/>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2/15/21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36067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GB"/>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2/15/21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8395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48A87A34-81AB-432B-8DAE-1953F412C126}" type="datetimeFigureOut">
              <a:rPr lang="en-US" smtClean="0"/>
              <a:pPr/>
              <a:t>2/15/21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2606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txStyles>
    <p:titleStyle>
      <a:lvl1pPr algn="l" defTabSz="914400" rtl="0" eaLnBrk="1" latinLnBrk="0" hangingPunct="1">
        <a:lnSpc>
          <a:spcPct val="90000"/>
        </a:lnSpc>
        <a:spcBef>
          <a:spcPct val="0"/>
        </a:spcBef>
        <a:buNone/>
        <a:defRPr sz="5400" kern="1200" cap="all"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4" Type="http://schemas.microsoft.com/office/2007/relationships/hdphoto" Target="../media/hdphoto2.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3.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microsoft.com/office/2007/relationships/hdphoto" Target="../media/hdphoto3.wdp"/><Relationship Id="rId7" Type="http://schemas.openxmlformats.org/officeDocument/2006/relationships/diagramLayout" Target="../diagrams/layout6.xml"/><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diagramData" Target="../diagrams/data6.xml"/><Relationship Id="rId5" Type="http://schemas.microsoft.com/office/2007/relationships/hdphoto" Target="../media/hdphoto2.wdp"/><Relationship Id="rId10" Type="http://schemas.microsoft.com/office/2007/relationships/diagramDrawing" Target="../diagrams/drawing6.xml"/><Relationship Id="rId4" Type="http://schemas.openxmlformats.org/officeDocument/2006/relationships/image" Target="../media/image4.png"/><Relationship Id="rId9" Type="http://schemas.openxmlformats.org/officeDocument/2006/relationships/diagramColors" Target="../diagrams/colors6.xml"/></Relationships>
</file>

<file path=ppt/slides/_rels/slide10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0.xml.rels><?xml version="1.0" encoding="UTF-8" standalone="yes"?>
<Relationships xmlns="http://schemas.openxmlformats.org/package/2006/relationships"><Relationship Id="rId8" Type="http://schemas.microsoft.com/office/2007/relationships/diagramDrawing" Target="../diagrams/drawing7.xml"/><Relationship Id="rId3" Type="http://schemas.microsoft.com/office/2007/relationships/hdphoto" Target="../media/hdphoto2.wdp"/><Relationship Id="rId7" Type="http://schemas.openxmlformats.org/officeDocument/2006/relationships/diagramColors" Target="../diagrams/colors7.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1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2.xml.rels><?xml version="1.0" encoding="UTF-8" standalone="yes"?>
<Relationships xmlns="http://schemas.openxmlformats.org/package/2006/relationships"><Relationship Id="rId8" Type="http://schemas.microsoft.com/office/2007/relationships/diagramDrawing" Target="../diagrams/drawing8.xml"/><Relationship Id="rId3" Type="http://schemas.microsoft.com/office/2007/relationships/hdphoto" Target="../media/hdphoto2.wdp"/><Relationship Id="rId7" Type="http://schemas.openxmlformats.org/officeDocument/2006/relationships/diagramColors" Target="../diagrams/colors8.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3.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microsoft.com/office/2007/relationships/hdphoto" Target="../media/hdphoto3.wdp"/><Relationship Id="rId7" Type="http://schemas.openxmlformats.org/officeDocument/2006/relationships/diagramLayout" Target="../diagrams/layout9.xml"/><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diagramData" Target="../diagrams/data9.xml"/><Relationship Id="rId5" Type="http://schemas.microsoft.com/office/2007/relationships/hdphoto" Target="../media/hdphoto2.wdp"/><Relationship Id="rId10" Type="http://schemas.microsoft.com/office/2007/relationships/diagramDrawing" Target="../diagrams/drawing9.xml"/><Relationship Id="rId4" Type="http://schemas.openxmlformats.org/officeDocument/2006/relationships/image" Target="../media/image4.png"/><Relationship Id="rId9" Type="http://schemas.openxmlformats.org/officeDocument/2006/relationships/diagramColors" Target="../diagrams/colors9.xml"/></Relationships>
</file>

<file path=ppt/slides/_rels/slide114.xml.rels><?xml version="1.0" encoding="UTF-8" standalone="yes"?>
<Relationships xmlns="http://schemas.openxmlformats.org/package/2006/relationships"><Relationship Id="rId8" Type="http://schemas.microsoft.com/office/2007/relationships/diagramDrawing" Target="../diagrams/drawing10.xml"/><Relationship Id="rId3" Type="http://schemas.microsoft.com/office/2007/relationships/hdphoto" Target="../media/hdphoto2.wdp"/><Relationship Id="rId7" Type="http://schemas.openxmlformats.org/officeDocument/2006/relationships/diagramColors" Target="../diagrams/colors10.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5.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7.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8.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9.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9.xml.rels><?xml version="1.0" encoding="UTF-8" standalone="yes"?>
<Relationships xmlns="http://schemas.openxmlformats.org/package/2006/relationships"><Relationship Id="rId8" Type="http://schemas.openxmlformats.org/officeDocument/2006/relationships/diagramColors" Target="../diagrams/colors11.xml"/><Relationship Id="rId3" Type="http://schemas.microsoft.com/office/2007/relationships/hdphoto" Target="../media/hdphoto2.wdp"/><Relationship Id="rId7" Type="http://schemas.openxmlformats.org/officeDocument/2006/relationships/diagramQuickStyle" Target="../diagrams/quickStyle11.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2.png"/><Relationship Id="rId9" Type="http://schemas.microsoft.com/office/2007/relationships/diagramDrawing" Target="../diagrams/drawing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0.xml.rels><?xml version="1.0" encoding="UTF-8" standalone="yes"?>
<Relationships xmlns="http://schemas.openxmlformats.org/package/2006/relationships"><Relationship Id="rId8" Type="http://schemas.openxmlformats.org/officeDocument/2006/relationships/diagramColors" Target="../diagrams/colors12.xml"/><Relationship Id="rId3" Type="http://schemas.microsoft.com/office/2007/relationships/hdphoto" Target="../media/hdphoto2.wdp"/><Relationship Id="rId7" Type="http://schemas.openxmlformats.org/officeDocument/2006/relationships/diagramQuickStyle" Target="../diagrams/quickStyle12.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2.png"/><Relationship Id="rId9" Type="http://schemas.microsoft.com/office/2007/relationships/diagramDrawing" Target="../diagrams/drawing12.xml"/></Relationships>
</file>

<file path=ppt/slides/_rels/slide14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4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43.xml.rels><?xml version="1.0" encoding="UTF-8" standalone="yes"?>
<Relationships xmlns="http://schemas.openxmlformats.org/package/2006/relationships"><Relationship Id="rId8" Type="http://schemas.microsoft.com/office/2007/relationships/diagramDrawing" Target="../diagrams/drawing13.xml"/><Relationship Id="rId3" Type="http://schemas.microsoft.com/office/2007/relationships/hdphoto" Target="../media/hdphoto2.wdp"/><Relationship Id="rId7" Type="http://schemas.openxmlformats.org/officeDocument/2006/relationships/diagramColors" Target="../diagrams/colors13.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4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microsoft.com/office/2007/relationships/hdphoto" Target="../media/hdphoto3.wdp"/><Relationship Id="rId7" Type="http://schemas.openxmlformats.org/officeDocument/2006/relationships/diagramLayout" Target="../diagrams/layout1.xml"/><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diagramData" Target="../diagrams/data1.xml"/><Relationship Id="rId5" Type="http://schemas.microsoft.com/office/2007/relationships/hdphoto" Target="../media/hdphoto2.wdp"/><Relationship Id="rId10" Type="http://schemas.microsoft.com/office/2007/relationships/diagramDrawing" Target="../diagrams/drawing1.xml"/><Relationship Id="rId4" Type="http://schemas.openxmlformats.org/officeDocument/2006/relationships/image" Target="../media/image4.png"/><Relationship Id="rId9" Type="http://schemas.openxmlformats.org/officeDocument/2006/relationships/diagramColors" Target="../diagrams/colors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microsoft.com/office/2007/relationships/hdphoto" Target="../media/hdphoto2.wdp"/><Relationship Id="rId7" Type="http://schemas.openxmlformats.org/officeDocument/2006/relationships/diagramQuickStyle" Target="../diagrams/quickStyle2.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png"/><Relationship Id="rId9" Type="http://schemas.microsoft.com/office/2007/relationships/diagramDrawing" Target="../diagrams/drawing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8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88.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microsoft.com/office/2007/relationships/hdphoto" Target="../media/hdphoto3.wdp"/><Relationship Id="rId7" Type="http://schemas.openxmlformats.org/officeDocument/2006/relationships/diagramLayout" Target="../diagrams/layout3.xml"/><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diagramData" Target="../diagrams/data3.xml"/><Relationship Id="rId5" Type="http://schemas.microsoft.com/office/2007/relationships/hdphoto" Target="../media/hdphoto2.wdp"/><Relationship Id="rId10" Type="http://schemas.microsoft.com/office/2007/relationships/diagramDrawing" Target="../diagrams/drawing3.xml"/><Relationship Id="rId4" Type="http://schemas.openxmlformats.org/officeDocument/2006/relationships/image" Target="../media/image4.png"/><Relationship Id="rId9" Type="http://schemas.openxmlformats.org/officeDocument/2006/relationships/diagramColors" Target="../diagrams/colors3.xml"/></Relationships>
</file>

<file path=ppt/slides/_rels/slide8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2.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microsoft.com/office/2007/relationships/hdphoto" Target="../media/hdphoto3.wdp"/><Relationship Id="rId7" Type="http://schemas.openxmlformats.org/officeDocument/2006/relationships/diagramLayout" Target="../diagrams/layout4.xml"/><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diagramData" Target="../diagrams/data4.xml"/><Relationship Id="rId5" Type="http://schemas.microsoft.com/office/2007/relationships/hdphoto" Target="../media/hdphoto2.wdp"/><Relationship Id="rId10" Type="http://schemas.microsoft.com/office/2007/relationships/diagramDrawing" Target="../diagrams/drawing4.xml"/><Relationship Id="rId4" Type="http://schemas.openxmlformats.org/officeDocument/2006/relationships/image" Target="../media/image4.png"/><Relationship Id="rId9" Type="http://schemas.openxmlformats.org/officeDocument/2006/relationships/diagramColors" Target="../diagrams/colors4.xml"/></Relationships>
</file>

<file path=ppt/slides/_rels/slide9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5" Type="http://schemas.microsoft.com/office/2007/relationships/hdphoto" Target="../media/hdphoto3.wdp"/><Relationship Id="rId4" Type="http://schemas.openxmlformats.org/officeDocument/2006/relationships/image" Target="../media/image7.png"/></Relationships>
</file>

<file path=ppt/slides/_rels/slide9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99.xml.rels><?xml version="1.0" encoding="UTF-8" standalone="yes"?>
<Relationships xmlns="http://schemas.openxmlformats.org/package/2006/relationships"><Relationship Id="rId8" Type="http://schemas.microsoft.com/office/2007/relationships/diagramDrawing" Target="../diagrams/drawing5.xml"/><Relationship Id="rId3" Type="http://schemas.microsoft.com/office/2007/relationships/hdphoto" Target="../media/hdphoto2.wdp"/><Relationship Id="rId7" Type="http://schemas.openxmlformats.org/officeDocument/2006/relationships/diagramColors" Target="../diagrams/colors5.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28659E-412C-4600-B45E-BAE370BC2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ea of white umbrellas with one blue one in the crowd">
            <a:extLst>
              <a:ext uri="{FF2B5EF4-FFF2-40B4-BE49-F238E27FC236}">
                <a16:creationId xmlns:a16="http://schemas.microsoft.com/office/drawing/2014/main" id="{6F2FC4BB-7F77-4479-A223-1A4245716A08}"/>
              </a:ext>
            </a:extLst>
          </p:cNvPr>
          <p:cNvPicPr>
            <a:picLocks noChangeAspect="1"/>
          </p:cNvPicPr>
          <p:nvPr/>
        </p:nvPicPr>
        <p:blipFill rotWithShape="1">
          <a:blip r:embed="rId2"/>
          <a:srcRect b="1747"/>
          <a:stretch/>
        </p:blipFill>
        <p:spPr>
          <a:xfrm>
            <a:off x="20" y="10"/>
            <a:ext cx="12191980" cy="6857989"/>
          </a:xfrm>
          <a:prstGeom prst="rect">
            <a:avLst/>
          </a:prstGeom>
        </p:spPr>
      </p:pic>
      <p:sp>
        <p:nvSpPr>
          <p:cNvPr id="11" name="Rectangle 10">
            <a:extLst>
              <a:ext uri="{FF2B5EF4-FFF2-40B4-BE49-F238E27FC236}">
                <a16:creationId xmlns:a16="http://schemas.microsoft.com/office/drawing/2014/main" id="{AE95896B-6905-4618-A7DF-DED8A61FBC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748BD8C-4984-4138-94CA-2DC5F39DC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blipFill dpi="0" rotWithShape="1">
            <a:blip r:embed="rId3">
              <a:alphaModFix amt="30000"/>
              <a:duotone>
                <a:prstClr val="black"/>
                <a:schemeClr val="accent1">
                  <a:tint val="45000"/>
                  <a:satMod val="400000"/>
                </a:schemeClr>
              </a:duotone>
              <a:extLst>
                <a:ext uri="{BEBA8EAE-BF5A-486C-A8C5-ECC9F3942E4B}">
                  <a14:imgProps xmlns:a14="http://schemas.microsoft.com/office/drawing/2010/main">
                    <a14:imgLayer r:embed="rId4">
                      <a14:imgEffect>
                        <a14:sharpenSoften amount="61000"/>
                      </a14:imgEffect>
                      <a14:imgEffect>
                        <a14:brightnessContrast bright="-25000" contrast="20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A42EDDD-269A-DE46-988A-0C644C53CAFE}"/>
              </a:ext>
            </a:extLst>
          </p:cNvPr>
          <p:cNvSpPr>
            <a:spLocks noGrp="1"/>
          </p:cNvSpPr>
          <p:nvPr>
            <p:ph type="ctrTitle"/>
          </p:nvPr>
        </p:nvSpPr>
        <p:spPr>
          <a:xfrm>
            <a:off x="1051560" y="1432223"/>
            <a:ext cx="9966960" cy="3035808"/>
          </a:xfrm>
        </p:spPr>
        <p:txBody>
          <a:bodyPr anchor="b">
            <a:normAutofit/>
          </a:bodyPr>
          <a:lstStyle/>
          <a:p>
            <a:r>
              <a:rPr lang="en-US">
                <a:solidFill>
                  <a:srgbClr val="FFFFFF"/>
                </a:solidFill>
              </a:rPr>
              <a:t>My Ego</a:t>
            </a:r>
          </a:p>
        </p:txBody>
      </p:sp>
      <p:sp>
        <p:nvSpPr>
          <p:cNvPr id="3" name="Subtitle 2">
            <a:extLst>
              <a:ext uri="{FF2B5EF4-FFF2-40B4-BE49-F238E27FC236}">
                <a16:creationId xmlns:a16="http://schemas.microsoft.com/office/drawing/2014/main" id="{E1FBE9FD-E4B8-3B4D-AD56-5C663B99A831}"/>
              </a:ext>
            </a:extLst>
          </p:cNvPr>
          <p:cNvSpPr>
            <a:spLocks noGrp="1"/>
          </p:cNvSpPr>
          <p:nvPr>
            <p:ph type="subTitle" idx="1"/>
          </p:nvPr>
        </p:nvSpPr>
        <p:spPr>
          <a:xfrm>
            <a:off x="1069848" y="4389120"/>
            <a:ext cx="7891272" cy="1069848"/>
          </a:xfrm>
        </p:spPr>
        <p:txBody>
          <a:bodyPr>
            <a:normAutofit/>
          </a:bodyPr>
          <a:lstStyle/>
          <a:p>
            <a:r>
              <a:rPr lang="en-US">
                <a:solidFill>
                  <a:srgbClr val="FFFFFF"/>
                </a:solidFill>
              </a:rPr>
              <a:t>My Responsibility</a:t>
            </a:r>
          </a:p>
        </p:txBody>
      </p:sp>
    </p:spTree>
    <p:extLst>
      <p:ext uri="{BB962C8B-B14F-4D97-AF65-F5344CB8AC3E}">
        <p14:creationId xmlns:p14="http://schemas.microsoft.com/office/powerpoint/2010/main" val="1105204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4E43-9911-AC42-9E43-422710B75FBA}"/>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4456959E-F98D-9D47-B8BC-1871E34CD4D4}"/>
              </a:ext>
            </a:extLst>
          </p:cNvPr>
          <p:cNvSpPr>
            <a:spLocks noGrp="1"/>
          </p:cNvSpPr>
          <p:nvPr>
            <p:ph sz="quarter" idx="13"/>
          </p:nvPr>
        </p:nvSpPr>
        <p:spPr/>
        <p:txBody>
          <a:bodyPr>
            <a:normAutofit fontScale="92500" lnSpcReduction="20000"/>
          </a:bodyPr>
          <a:lstStyle/>
          <a:p>
            <a:r>
              <a:rPr lang="en-US" dirty="0"/>
              <a:t>Do I think myself to be better than anyone else because of something that I am proud of?</a:t>
            </a:r>
          </a:p>
          <a:p>
            <a:endParaRPr lang="en-US" dirty="0"/>
          </a:p>
          <a:p>
            <a:r>
              <a:rPr lang="en-US" dirty="0"/>
              <a:t>Am I self sufficient? Why do I have ownership over that which I am proud of? Do I deserve it? Was it in my control? </a:t>
            </a:r>
          </a:p>
          <a:p>
            <a:endParaRPr lang="en-US" dirty="0"/>
          </a:p>
          <a:p>
            <a:r>
              <a:rPr lang="en-US" dirty="0"/>
              <a:t>What do I understand by being ‘better’? In the eyes of myself or in the eyes of a Higher force? Do I mean in a physical sense or a spiritual sense? </a:t>
            </a:r>
          </a:p>
          <a:p>
            <a:endParaRPr lang="en-US" dirty="0"/>
          </a:p>
          <a:p>
            <a:r>
              <a:rPr lang="en-US" dirty="0"/>
              <a:t>How does having something that the other does not have make me better than the other? Is ‘having’ what I have enough to make me better than the other? Or is it what I do with what I have that makes me better? </a:t>
            </a:r>
          </a:p>
        </p:txBody>
      </p:sp>
    </p:spTree>
    <p:extLst>
      <p:ext uri="{BB962C8B-B14F-4D97-AF65-F5344CB8AC3E}">
        <p14:creationId xmlns:p14="http://schemas.microsoft.com/office/powerpoint/2010/main" val="276095678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B1A46AA-4B4D-FC40-BA33-D7E06ACA66FD}"/>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0B502736-94AF-CF4C-B39F-53B57AA686C7}"/>
              </a:ext>
            </a:extLst>
          </p:cNvPr>
          <p:cNvSpPr>
            <a:spLocks noGrp="1"/>
          </p:cNvSpPr>
          <p:nvPr>
            <p:ph sz="quarter" idx="13"/>
          </p:nvPr>
        </p:nvSpPr>
        <p:spPr>
          <a:xfrm>
            <a:off x="1069848" y="2320412"/>
            <a:ext cx="10058400" cy="3851787"/>
          </a:xfrm>
        </p:spPr>
        <p:txBody>
          <a:bodyPr>
            <a:normAutofit/>
          </a:bodyPr>
          <a:lstStyle/>
          <a:p>
            <a:r>
              <a:rPr lang="en-GB"/>
              <a:t>How does my pride and ego affect my ability to express and receive love and kindness? </a:t>
            </a:r>
          </a:p>
          <a:p>
            <a:r>
              <a:rPr lang="en-GB"/>
              <a:t>What is the source of my love? </a:t>
            </a:r>
          </a:p>
          <a:p>
            <a:r>
              <a:rPr lang="en-GB"/>
              <a:t>Is it from myself or is it from something Higher than myself? </a:t>
            </a:r>
          </a:p>
          <a:p>
            <a:r>
              <a:rPr lang="en-GB"/>
              <a:t>Am I a servant of love or does love serve me? </a:t>
            </a:r>
          </a:p>
          <a:p>
            <a:r>
              <a:rPr lang="en-GB"/>
              <a:t>Do I serve love to others? How does my ego and pride affect my ability to do this? </a:t>
            </a:r>
          </a:p>
          <a:p>
            <a:r>
              <a:rPr lang="en-GB"/>
              <a:t>Do I allow others to serve me love? How does my pride and ego affect my ability to do this?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79511877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5284AF0-FD99-0440-BAB5-B31BBCE5199C}"/>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5A00D0DC-8275-394A-881E-84623BED95AA}"/>
              </a:ext>
            </a:extLst>
          </p:cNvPr>
          <p:cNvSpPr>
            <a:spLocks noGrp="1"/>
          </p:cNvSpPr>
          <p:nvPr>
            <p:ph sz="quarter" idx="13"/>
          </p:nvPr>
        </p:nvSpPr>
        <p:spPr>
          <a:xfrm>
            <a:off x="1069848" y="2320412"/>
            <a:ext cx="10058400" cy="3851787"/>
          </a:xfrm>
        </p:spPr>
        <p:txBody>
          <a:bodyPr>
            <a:normAutofit/>
          </a:bodyPr>
          <a:lstStyle/>
          <a:p>
            <a:r>
              <a:rPr lang="en-GB" dirty="0"/>
              <a:t> Do I feel loved by others? Is the love I feel from others towards me unconditional? What do I understand by unconditional love? How does the feeling of being loved help me? </a:t>
            </a:r>
          </a:p>
          <a:p>
            <a:r>
              <a:rPr lang="en-GB" dirty="0"/>
              <a:t>Am I worthy of being loved unconditionally? If not- why do I believe this? DO I love myself unconditionally or do I love to satisfy my desires for my own purpose and temporary benefit? What role does my pride and ego play in this?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49858765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D5DCC78-3C7C-B242-B3DB-5C067531C92B}"/>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7D9E020C-D393-0243-802B-DE54829A8A47}"/>
              </a:ext>
            </a:extLst>
          </p:cNvPr>
          <p:cNvSpPr>
            <a:spLocks noGrp="1"/>
          </p:cNvSpPr>
          <p:nvPr>
            <p:ph sz="quarter" idx="13"/>
          </p:nvPr>
        </p:nvSpPr>
        <p:spPr>
          <a:xfrm>
            <a:off x="1069848" y="2320412"/>
            <a:ext cx="10058400" cy="3851787"/>
          </a:xfrm>
        </p:spPr>
        <p:txBody>
          <a:bodyPr>
            <a:normAutofit/>
          </a:bodyPr>
          <a:lstStyle/>
          <a:p>
            <a:r>
              <a:rPr lang="en-GB" dirty="0"/>
              <a:t>Am I worthy of being loved if I am unable to love others? </a:t>
            </a:r>
          </a:p>
          <a:p>
            <a:r>
              <a:rPr lang="en-GB" dirty="0"/>
              <a:t>How do I feel when I do not feel loved by anyone? How do I feel when I feel that I am unable to love anyone? Why am I unable to love others? </a:t>
            </a:r>
          </a:p>
          <a:p>
            <a:r>
              <a:rPr lang="en-GB" dirty="0"/>
              <a:t>How can I love others when I am unable to love myself? </a:t>
            </a:r>
          </a:p>
          <a:p>
            <a:r>
              <a:rPr lang="en-US" dirty="0"/>
              <a:t>What role does my ego play in my ability to love myself unconditionally ( without expectation for return?)</a:t>
            </a:r>
          </a:p>
          <a:p>
            <a:r>
              <a:rPr lang="en-US" dirty="0"/>
              <a:t>What role does my ego play in my ability to love others unconditionally?</a:t>
            </a:r>
          </a:p>
          <a:p>
            <a:r>
              <a:rPr lang="en-US" dirty="0"/>
              <a:t>How does this affect my relationship and attaining true love?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0402838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2BFDB0FD-8054-0E43-832F-F47578DD9FBC}"/>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My pride and my relationship</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C54E686D-7C4E-4CE0-8943-21A601D081A8}"/>
              </a:ext>
            </a:extLst>
          </p:cNvPr>
          <p:cNvGraphicFramePr>
            <a:graphicFrameLocks noGrp="1"/>
          </p:cNvGraphicFramePr>
          <p:nvPr>
            <p:ph sz="quarter" idx="13"/>
            <p:extLst>
              <p:ext uri="{D42A27DB-BD31-4B8C-83A1-F6EECF244321}">
                <p14:modId xmlns:p14="http://schemas.microsoft.com/office/powerpoint/2010/main" val="2236909430"/>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66695814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28E92E2-1B99-624A-A43B-01719A7A6930}"/>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DB4A3054-30CE-B64C-AFA1-AF2550DE699B}"/>
              </a:ext>
            </a:extLst>
          </p:cNvPr>
          <p:cNvSpPr>
            <a:spLocks noGrp="1"/>
          </p:cNvSpPr>
          <p:nvPr>
            <p:ph sz="quarter" idx="13"/>
          </p:nvPr>
        </p:nvSpPr>
        <p:spPr>
          <a:xfrm>
            <a:off x="1069848" y="2320412"/>
            <a:ext cx="10058400" cy="3851787"/>
          </a:xfrm>
        </p:spPr>
        <p:txBody>
          <a:bodyPr>
            <a:normAutofit/>
          </a:bodyPr>
          <a:lstStyle/>
          <a:p>
            <a:r>
              <a:rPr lang="en-GB" dirty="0"/>
              <a:t>Do I treat others how I want to be treated? </a:t>
            </a:r>
          </a:p>
          <a:p>
            <a:r>
              <a:rPr lang="en-GB" dirty="0"/>
              <a:t>How does my pride and ego affect my ability to treat others how I want to be treated? </a:t>
            </a:r>
          </a:p>
          <a:p>
            <a:r>
              <a:rPr lang="en-GB" dirty="0"/>
              <a:t>How does this affect our relationships? </a:t>
            </a:r>
          </a:p>
          <a:p>
            <a:r>
              <a:rPr lang="en-GB" dirty="0"/>
              <a:t>Am, I in control of how others choose to treat me? </a:t>
            </a:r>
          </a:p>
          <a:p>
            <a:r>
              <a:rPr lang="en-GB" dirty="0"/>
              <a:t>Am I in control of how I react to how others treat me? </a:t>
            </a:r>
          </a:p>
          <a:p>
            <a:r>
              <a:rPr lang="en-GB" dirty="0"/>
              <a:t>Or is my pride and ego in control of my reaction to others?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00811704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A62FA63-E9EC-B145-A45A-295283423F78}"/>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9B7A26DF-F5BF-5946-BB6F-9EBF140F0165}"/>
              </a:ext>
            </a:extLst>
          </p:cNvPr>
          <p:cNvSpPr>
            <a:spLocks noGrp="1"/>
          </p:cNvSpPr>
          <p:nvPr>
            <p:ph sz="quarter" idx="13"/>
          </p:nvPr>
        </p:nvSpPr>
        <p:spPr>
          <a:xfrm>
            <a:off x="1069848" y="2320412"/>
            <a:ext cx="10058400" cy="3851787"/>
          </a:xfrm>
        </p:spPr>
        <p:txBody>
          <a:bodyPr>
            <a:normAutofit/>
          </a:bodyPr>
          <a:lstStyle/>
          <a:p>
            <a:r>
              <a:rPr lang="en-GB" dirty="0"/>
              <a:t> am I a victim of my partner’s ego?</a:t>
            </a:r>
          </a:p>
          <a:p>
            <a:r>
              <a:rPr lang="en-GB" dirty="0"/>
              <a:t>Do I want to control the ego of my partner?</a:t>
            </a:r>
          </a:p>
          <a:p>
            <a:r>
              <a:rPr lang="en-GB" dirty="0"/>
              <a:t>How does my inability to control others affect my anxiety and mood?</a:t>
            </a:r>
          </a:p>
          <a:p>
            <a:r>
              <a:rPr lang="en-GB" dirty="0"/>
              <a:t> How does my ego and pride affect my desire to control how others treat me and others?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26664396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965027E-EA24-D047-9CB3-446400DED5FD}"/>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A21345C9-C842-1141-B636-509E762CACCD}"/>
              </a:ext>
            </a:extLst>
          </p:cNvPr>
          <p:cNvSpPr>
            <a:spLocks noGrp="1"/>
          </p:cNvSpPr>
          <p:nvPr>
            <p:ph sz="quarter" idx="13"/>
          </p:nvPr>
        </p:nvSpPr>
        <p:spPr>
          <a:xfrm>
            <a:off x="1069848" y="2320412"/>
            <a:ext cx="10058400" cy="3851787"/>
          </a:xfrm>
        </p:spPr>
        <p:txBody>
          <a:bodyPr>
            <a:normAutofit/>
          </a:bodyPr>
          <a:lstStyle/>
          <a:p>
            <a:r>
              <a:rPr lang="en-GB" dirty="0"/>
              <a:t>How does my inability to control my own reaction to how others treat me affect my emotional, mental, physical and spiritual well-being? </a:t>
            </a:r>
          </a:p>
          <a:p>
            <a:r>
              <a:rPr lang="en-GB" dirty="0"/>
              <a:t>How then does this affect my relationship with others? </a:t>
            </a:r>
          </a:p>
          <a:p>
            <a:r>
              <a:rPr lang="en-GB" dirty="0"/>
              <a:t>Do I want to take control of my ego and pride? Or am I happy for my ego and pride to control my reaction to others?</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163395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C0854E1-12CA-6449-8DC0-3911D887C581}"/>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10160EF6-CD5E-D940-9C59-872FB855B9DC}"/>
              </a:ext>
            </a:extLst>
          </p:cNvPr>
          <p:cNvSpPr>
            <a:spLocks noGrp="1"/>
          </p:cNvSpPr>
          <p:nvPr>
            <p:ph sz="quarter" idx="13"/>
          </p:nvPr>
        </p:nvSpPr>
        <p:spPr>
          <a:xfrm>
            <a:off x="1069848" y="2320412"/>
            <a:ext cx="10058400" cy="3851787"/>
          </a:xfrm>
        </p:spPr>
        <p:txBody>
          <a:bodyPr>
            <a:normAutofit/>
          </a:bodyPr>
          <a:lstStyle/>
          <a:p>
            <a:r>
              <a:rPr lang="en-GB" dirty="0"/>
              <a:t>How does my pride affect my relationship with my parents and siblings?</a:t>
            </a:r>
          </a:p>
          <a:p>
            <a:r>
              <a:rPr lang="en-US" dirty="0"/>
              <a:t>Am I proud of my family? </a:t>
            </a:r>
          </a:p>
          <a:p>
            <a:r>
              <a:rPr lang="en-US" dirty="0"/>
              <a:t>What makes me proud? </a:t>
            </a:r>
          </a:p>
          <a:p>
            <a:r>
              <a:rPr lang="en-US" dirty="0"/>
              <a:t>Is my gratitude for my family dependent on my pride? </a:t>
            </a:r>
          </a:p>
          <a:p>
            <a:r>
              <a:rPr lang="en-US" dirty="0"/>
              <a:t>How does my pride affect my gratitude for my family? </a:t>
            </a:r>
          </a:p>
          <a:p>
            <a:r>
              <a:rPr lang="en-US" dirty="0"/>
              <a:t>Am I grateful for my family? How do I show my gratitude?</a:t>
            </a:r>
          </a:p>
          <a:p>
            <a:r>
              <a:rPr lang="en-US" dirty="0"/>
              <a:t>Is my love for my family unconditional or does it depend on my ego and pride? </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65640395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F85F1ED-7625-3941-B985-6C81C9C68B5E}"/>
              </a:ext>
            </a:extLst>
          </p:cNvPr>
          <p:cNvSpPr>
            <a:spLocks noGrp="1"/>
          </p:cNvSpPr>
          <p:nvPr>
            <p:ph type="title"/>
          </p:nvPr>
        </p:nvSpPr>
        <p:spPr>
          <a:xfrm>
            <a:off x="1069848" y="484632"/>
            <a:ext cx="10058400" cy="1609344"/>
          </a:xfrm>
        </p:spPr>
        <p:txBody>
          <a:bodyPr>
            <a:normAutofit/>
          </a:bodyPr>
          <a:lstStyle/>
          <a:p>
            <a:r>
              <a:rPr lang="en-US" dirty="0"/>
              <a:t>My pride and my relationship</a:t>
            </a:r>
          </a:p>
        </p:txBody>
      </p:sp>
      <p:sp>
        <p:nvSpPr>
          <p:cNvPr id="3" name="Content Placeholder 2">
            <a:extLst>
              <a:ext uri="{FF2B5EF4-FFF2-40B4-BE49-F238E27FC236}">
                <a16:creationId xmlns:a16="http://schemas.microsoft.com/office/drawing/2014/main" id="{4279EC68-7F3B-A247-9B68-7FF7C6C83372}"/>
              </a:ext>
            </a:extLst>
          </p:cNvPr>
          <p:cNvSpPr>
            <a:spLocks noGrp="1"/>
          </p:cNvSpPr>
          <p:nvPr>
            <p:ph sz="quarter" idx="13"/>
          </p:nvPr>
        </p:nvSpPr>
        <p:spPr>
          <a:xfrm>
            <a:off x="1069848" y="2320412"/>
            <a:ext cx="10058400" cy="3851787"/>
          </a:xfrm>
        </p:spPr>
        <p:txBody>
          <a:bodyPr>
            <a:normAutofit/>
          </a:bodyPr>
          <a:lstStyle/>
          <a:p>
            <a:r>
              <a:rPr lang="en-GB" dirty="0"/>
              <a:t>Was It my parents’ responsibility to care for me as a child? </a:t>
            </a:r>
          </a:p>
          <a:p>
            <a:r>
              <a:rPr lang="en-GB" dirty="0"/>
              <a:t>Did my parents believe that I was not worth looking after? </a:t>
            </a:r>
          </a:p>
          <a:p>
            <a:r>
              <a:rPr lang="en-GB" dirty="0"/>
              <a:t>Did my mother feed me as a child when I was hungry? </a:t>
            </a:r>
          </a:p>
          <a:p>
            <a:r>
              <a:rPr lang="en-GB" dirty="0"/>
              <a:t>Did my father provide for me and spend time with me? </a:t>
            </a:r>
          </a:p>
          <a:p>
            <a:r>
              <a:rPr lang="en-GB" dirty="0"/>
              <a:t>Did my parent’s believe that their life is more important than mine?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65976653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ED82F2B-E792-7C4B-B9C1-51EC459EB7F7}"/>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624F7523-CBFE-EF4A-969B-5E332362A718}"/>
              </a:ext>
            </a:extLst>
          </p:cNvPr>
          <p:cNvSpPr>
            <a:spLocks noGrp="1"/>
          </p:cNvSpPr>
          <p:nvPr>
            <p:ph sz="quarter" idx="13"/>
          </p:nvPr>
        </p:nvSpPr>
        <p:spPr>
          <a:xfrm>
            <a:off x="1069848" y="2320412"/>
            <a:ext cx="10058400" cy="3851787"/>
          </a:xfrm>
        </p:spPr>
        <p:txBody>
          <a:bodyPr>
            <a:normAutofit/>
          </a:bodyPr>
          <a:lstStyle/>
          <a:p>
            <a:r>
              <a:rPr lang="en-GB"/>
              <a:t>Were my parents willing to make sacrifices for me? </a:t>
            </a:r>
          </a:p>
          <a:p>
            <a:r>
              <a:rPr lang="en-GB"/>
              <a:t>Was my well being more or less important to my parents than their own? </a:t>
            </a:r>
          </a:p>
          <a:p>
            <a:r>
              <a:rPr lang="en-GB"/>
              <a:t>Did I deserve to be loved by my parents? </a:t>
            </a:r>
          </a:p>
          <a:p>
            <a:r>
              <a:rPr lang="en-GB"/>
              <a:t>Am I grateful for everything that my parents did for me? </a:t>
            </a:r>
          </a:p>
          <a:p>
            <a:r>
              <a:rPr lang="en-GB"/>
              <a:t>How does my pride and ego influence the relationship I have with my parents?</a:t>
            </a:r>
          </a:p>
          <a:p>
            <a:r>
              <a:rPr lang="en-GB"/>
              <a:t>How does it affect how much I expect them to do for me? </a:t>
            </a:r>
          </a:p>
          <a:p>
            <a:r>
              <a:rPr lang="en-GB"/>
              <a:t>How do I treat my parents if they do not give me what I expect from them?</a:t>
            </a:r>
          </a:p>
          <a:p>
            <a:r>
              <a:rPr lang="en-GB"/>
              <a:t>Are my parents responsible for my life?</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914200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1B1C3-3A35-7242-A35F-F40C05E2D4E6}"/>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1C3412E2-8B18-6D42-89D4-CC3F5805D96E}"/>
              </a:ext>
            </a:extLst>
          </p:cNvPr>
          <p:cNvSpPr>
            <a:spLocks noGrp="1"/>
          </p:cNvSpPr>
          <p:nvPr>
            <p:ph sz="quarter" idx="13"/>
          </p:nvPr>
        </p:nvSpPr>
        <p:spPr/>
        <p:txBody>
          <a:bodyPr/>
          <a:lstStyle/>
          <a:p>
            <a:r>
              <a:rPr lang="en-US" dirty="0"/>
              <a:t>HOW DOES MY PRIDE HELP ME? – think of examples</a:t>
            </a:r>
          </a:p>
          <a:p>
            <a:r>
              <a:rPr lang="en-US" dirty="0"/>
              <a:t>DOES MY PRIDE CAUSE ME ANY HARM?- think of examples</a:t>
            </a:r>
          </a:p>
          <a:p>
            <a:r>
              <a:rPr lang="en-US" dirty="0"/>
              <a:t>HOW DOES MY PRIDE HELP OTHERS?- thinks of examples</a:t>
            </a:r>
          </a:p>
          <a:p>
            <a:r>
              <a:rPr lang="en-US" dirty="0"/>
              <a:t>DOES MY PRIDE CAUSE OTHERS ANY Harm?- think of examples</a:t>
            </a:r>
          </a:p>
        </p:txBody>
      </p:sp>
    </p:spTree>
    <p:extLst>
      <p:ext uri="{BB962C8B-B14F-4D97-AF65-F5344CB8AC3E}">
        <p14:creationId xmlns:p14="http://schemas.microsoft.com/office/powerpoint/2010/main" val="9296914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585B5-2C47-CE49-AFFB-3A7BEA7BF01E}"/>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42823E79-E0AB-4A02-B44F-6BBC1FAE39A3}"/>
              </a:ext>
            </a:extLst>
          </p:cNvPr>
          <p:cNvGraphicFramePr>
            <a:graphicFrameLocks noGrp="1"/>
          </p:cNvGraphicFramePr>
          <p:nvPr>
            <p:ph sz="quarter" idx="13"/>
            <p:extLst>
              <p:ext uri="{D42A27DB-BD31-4B8C-83A1-F6EECF244321}">
                <p14:modId xmlns:p14="http://schemas.microsoft.com/office/powerpoint/2010/main" val="1294164192"/>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3776351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14A7602-778E-2048-9BB6-DF6FE5DF58D1}"/>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66B43EF4-8076-F349-9CB0-168E0E3BB67F}"/>
              </a:ext>
            </a:extLst>
          </p:cNvPr>
          <p:cNvSpPr>
            <a:spLocks noGrp="1"/>
          </p:cNvSpPr>
          <p:nvPr>
            <p:ph sz="quarter" idx="13"/>
          </p:nvPr>
        </p:nvSpPr>
        <p:spPr>
          <a:xfrm>
            <a:off x="1069848" y="2320412"/>
            <a:ext cx="10058400" cy="3851787"/>
          </a:xfrm>
        </p:spPr>
        <p:txBody>
          <a:bodyPr>
            <a:normAutofit/>
          </a:bodyPr>
          <a:lstStyle/>
          <a:p>
            <a:r>
              <a:rPr lang="en-GB" dirty="0"/>
              <a:t>Am I angry with my parents or siblings?  If so – why? </a:t>
            </a:r>
          </a:p>
          <a:p>
            <a:r>
              <a:rPr lang="en-GB" dirty="0"/>
              <a:t>How does this affect our relationship? </a:t>
            </a:r>
          </a:p>
          <a:p>
            <a:r>
              <a:rPr lang="en-GB" dirty="0"/>
              <a:t>How does my pride and ego affect my level of anger towards my parents or siblings? </a:t>
            </a:r>
          </a:p>
          <a:p>
            <a:r>
              <a:rPr lang="en-GB" dirty="0"/>
              <a:t>How does this affect how I feel about myself?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7744823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31F14-657C-2748-9251-BCFA8F998D82}"/>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EAAB1482-ADC1-4A42-ABE6-50687C30B8DE}"/>
              </a:ext>
            </a:extLst>
          </p:cNvPr>
          <p:cNvGraphicFramePr>
            <a:graphicFrameLocks noGrp="1"/>
          </p:cNvGraphicFramePr>
          <p:nvPr>
            <p:ph sz="quarter" idx="13"/>
            <p:extLst>
              <p:ext uri="{D42A27DB-BD31-4B8C-83A1-F6EECF244321}">
                <p14:modId xmlns:p14="http://schemas.microsoft.com/office/powerpoint/2010/main" val="243105522"/>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7972040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0C57FFB8-BBEA-664B-9F4F-2B33AB3EBA15}"/>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My pride and my relationships</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455CB1F1-25D5-48E9-BF66-EB8CE216C5EC}"/>
              </a:ext>
            </a:extLst>
          </p:cNvPr>
          <p:cNvGraphicFramePr>
            <a:graphicFrameLocks noGrp="1"/>
          </p:cNvGraphicFramePr>
          <p:nvPr>
            <p:ph sz="quarter" idx="13"/>
            <p:extLst>
              <p:ext uri="{D42A27DB-BD31-4B8C-83A1-F6EECF244321}">
                <p14:modId xmlns:p14="http://schemas.microsoft.com/office/powerpoint/2010/main" val="2083293702"/>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29079148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05091-8F0F-0441-B523-CBE114E45972}"/>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01AB9A60-EFF0-439D-BAE2-A1FEAC169DF1}"/>
              </a:ext>
            </a:extLst>
          </p:cNvPr>
          <p:cNvGraphicFramePr>
            <a:graphicFrameLocks noGrp="1"/>
          </p:cNvGraphicFramePr>
          <p:nvPr>
            <p:ph sz="quarter" idx="13"/>
            <p:extLst>
              <p:ext uri="{D42A27DB-BD31-4B8C-83A1-F6EECF244321}">
                <p14:modId xmlns:p14="http://schemas.microsoft.com/office/powerpoint/2010/main" val="4203127307"/>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6117406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0E3DE7B-8C54-C942-A17D-14877172CAB7}"/>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5203C93D-2959-7E49-8303-29D45C1D0920}"/>
              </a:ext>
            </a:extLst>
          </p:cNvPr>
          <p:cNvSpPr>
            <a:spLocks noGrp="1"/>
          </p:cNvSpPr>
          <p:nvPr>
            <p:ph sz="quarter" idx="13"/>
          </p:nvPr>
        </p:nvSpPr>
        <p:spPr>
          <a:xfrm>
            <a:off x="1069848" y="2320412"/>
            <a:ext cx="10058400" cy="3851787"/>
          </a:xfrm>
        </p:spPr>
        <p:txBody>
          <a:bodyPr>
            <a:normAutofit/>
          </a:bodyPr>
          <a:lstStyle/>
          <a:p>
            <a:r>
              <a:rPr lang="en-GB" dirty="0"/>
              <a:t>Am I angry with myself about my mistakes that have affected my relationship with my parents or siblings? </a:t>
            </a:r>
          </a:p>
          <a:p>
            <a:r>
              <a:rPr lang="en-GB" dirty="0"/>
              <a:t>Do I think my parents or siblings  will forgive me if I took more responsibility and put effort into our relationship? </a:t>
            </a:r>
          </a:p>
          <a:p>
            <a:r>
              <a:rPr lang="en-GB" dirty="0"/>
              <a:t>How does my ego and pride affect my ability to own my mistakes?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23164261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06CC3D3-D70F-CE44-837B-900BF90D96AD}"/>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BE3BF229-6D79-F341-8B27-544F4CC5EE17}"/>
              </a:ext>
            </a:extLst>
          </p:cNvPr>
          <p:cNvSpPr>
            <a:spLocks noGrp="1"/>
          </p:cNvSpPr>
          <p:nvPr>
            <p:ph sz="quarter" idx="13"/>
          </p:nvPr>
        </p:nvSpPr>
        <p:spPr>
          <a:xfrm>
            <a:off x="1069848" y="2320412"/>
            <a:ext cx="10058400" cy="3851787"/>
          </a:xfrm>
        </p:spPr>
        <p:txBody>
          <a:bodyPr>
            <a:normAutofit/>
          </a:bodyPr>
          <a:lstStyle/>
          <a:p>
            <a:r>
              <a:rPr lang="en-GB" dirty="0"/>
              <a:t>Am I able to forgive my parents or siblings for that which I am angry about? If not- why not? </a:t>
            </a:r>
          </a:p>
          <a:p>
            <a:r>
              <a:rPr lang="en-GB" dirty="0"/>
              <a:t>Do I believe they are not worthy of forgiveness? </a:t>
            </a:r>
          </a:p>
          <a:p>
            <a:r>
              <a:rPr lang="en-GB" dirty="0"/>
              <a:t>What would help me be more able to forgive my parents or siblings?</a:t>
            </a:r>
          </a:p>
          <a:p>
            <a:r>
              <a:rPr lang="en-GB" dirty="0"/>
              <a:t> Is what I believe would help me, in my control or theirs? </a:t>
            </a:r>
          </a:p>
          <a:p>
            <a:r>
              <a:rPr lang="en-GB" dirty="0"/>
              <a:t>How can I change my expectation from others in a way that is more in my control? </a:t>
            </a:r>
          </a:p>
          <a:p>
            <a:r>
              <a:rPr lang="en-GB" dirty="0"/>
              <a:t>Should I just expect less from others and do more myself?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63362220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D570FC5-05E9-6542-905B-FA562A872D3E}"/>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3052B682-2BD3-304D-AF6B-32C3A50F9AFB}"/>
              </a:ext>
            </a:extLst>
          </p:cNvPr>
          <p:cNvSpPr>
            <a:spLocks noGrp="1"/>
          </p:cNvSpPr>
          <p:nvPr>
            <p:ph sz="quarter" idx="13"/>
          </p:nvPr>
        </p:nvSpPr>
        <p:spPr>
          <a:xfrm>
            <a:off x="1069848" y="2320412"/>
            <a:ext cx="10058400" cy="3851787"/>
          </a:xfrm>
        </p:spPr>
        <p:txBody>
          <a:bodyPr>
            <a:normAutofit/>
          </a:bodyPr>
          <a:lstStyle/>
          <a:p>
            <a:r>
              <a:rPr lang="en-GB" dirty="0"/>
              <a:t>Can true unconditional love be affected by pride and ego? </a:t>
            </a:r>
          </a:p>
          <a:p>
            <a:r>
              <a:rPr lang="en-GB" dirty="0"/>
              <a:t>Is my pride and ego able to destroy the unconditional love I believe I have towards my partner? </a:t>
            </a:r>
          </a:p>
          <a:p>
            <a:r>
              <a:rPr lang="en-GB" dirty="0"/>
              <a:t>Is pride and ego able to destroy my unconditional love for my children?</a:t>
            </a:r>
          </a:p>
          <a:p>
            <a:r>
              <a:rPr lang="en-GB" dirty="0"/>
              <a:t> Do I believe that I am love unconditionally by my Creator?</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19208249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D4E8F56-A3A3-7444-B364-F1FB5FB18C52}"/>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DE4212E9-3774-D042-8FD2-B5216E03D749}"/>
              </a:ext>
            </a:extLst>
          </p:cNvPr>
          <p:cNvSpPr>
            <a:spLocks noGrp="1"/>
          </p:cNvSpPr>
          <p:nvPr>
            <p:ph sz="quarter" idx="13"/>
          </p:nvPr>
        </p:nvSpPr>
        <p:spPr>
          <a:xfrm>
            <a:off x="1069848" y="2320412"/>
            <a:ext cx="10058400" cy="3851787"/>
          </a:xfrm>
        </p:spPr>
        <p:txBody>
          <a:bodyPr>
            <a:normAutofit/>
          </a:bodyPr>
          <a:lstStyle/>
          <a:p>
            <a:r>
              <a:rPr lang="en-GB" sz="1700"/>
              <a:t>Why do I believe that I will reap what I sow? </a:t>
            </a:r>
          </a:p>
          <a:p>
            <a:r>
              <a:rPr lang="en-GB" sz="1700"/>
              <a:t>DO I believe that I am so important that no matter how little responsibility I take for my actions, I will be forgiven without true repentance and mending of my ways? </a:t>
            </a:r>
          </a:p>
          <a:p>
            <a:r>
              <a:rPr lang="en-GB" sz="1700"/>
              <a:t>What does this make me feel about the Justice of my Creator?  </a:t>
            </a:r>
          </a:p>
          <a:p>
            <a:r>
              <a:rPr lang="en-GB" sz="1700"/>
              <a:t>Is the love that my Creator has for me so unconditional that it lacks justice? no matter how much I know that my behaviour causes harm to others and goes against what I believe to be truth- do I deserve to be given more and more of my blessings while I continue in my ways? </a:t>
            </a:r>
          </a:p>
          <a:p>
            <a:r>
              <a:rPr lang="en-GB" sz="1700"/>
              <a:t>How does this belief affect my ego and my pride? How does my ego and pride affect much I believe in Justice? </a:t>
            </a:r>
          </a:p>
          <a:p>
            <a:r>
              <a:rPr lang="en-GB" sz="1700"/>
              <a:t>How does this affect my ability to seek justice and uphold justice in my relationship with others? </a:t>
            </a:r>
          </a:p>
          <a:p>
            <a:endParaRPr lang="en-US" sz="170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8796059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321C7F1-C11F-B741-ADA8-C7395C4534D6}"/>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2C2C287E-0E70-3540-8498-6808212B2482}"/>
              </a:ext>
            </a:extLst>
          </p:cNvPr>
          <p:cNvSpPr>
            <a:spLocks noGrp="1"/>
          </p:cNvSpPr>
          <p:nvPr>
            <p:ph sz="quarter" idx="13"/>
          </p:nvPr>
        </p:nvSpPr>
        <p:spPr>
          <a:xfrm>
            <a:off x="1069848" y="2320412"/>
            <a:ext cx="10058400" cy="3851787"/>
          </a:xfrm>
        </p:spPr>
        <p:txBody>
          <a:bodyPr>
            <a:normAutofit/>
          </a:bodyPr>
          <a:lstStyle/>
          <a:p>
            <a:r>
              <a:rPr lang="en-GB" dirty="0"/>
              <a:t>Do I feel that I get punished for my sins? Why do I get punished? </a:t>
            </a:r>
          </a:p>
          <a:p>
            <a:r>
              <a:rPr lang="en-GB" dirty="0"/>
              <a:t>Why did my parents discipline me? Why do I discipline my children? Is it because pride or because of love? </a:t>
            </a:r>
          </a:p>
          <a:p>
            <a:r>
              <a:rPr lang="en-GB" dirty="0"/>
              <a:t>Can unconditional love and justice go hand in hand? How can one be without the other? How can I incorporate this more into my life and my relationships with others?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114382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3A329-61B7-F443-96E7-BEF1CE2C000C}"/>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C09A3B38-B28E-B74A-A07D-7B733DA8BBB4}"/>
              </a:ext>
            </a:extLst>
          </p:cNvPr>
          <p:cNvSpPr>
            <a:spLocks noGrp="1"/>
          </p:cNvSpPr>
          <p:nvPr>
            <p:ph sz="quarter" idx="13"/>
          </p:nvPr>
        </p:nvSpPr>
        <p:spPr/>
        <p:txBody>
          <a:bodyPr>
            <a:normAutofit fontScale="92500" lnSpcReduction="20000"/>
          </a:bodyPr>
          <a:lstStyle/>
          <a:p>
            <a:r>
              <a:rPr lang="en-US" dirty="0"/>
              <a:t>HOW DOES MY PRIDE AFFECT HOW I FEEL ABOUT MYSELF? HOW DOES IT AFFECT MY EGO? </a:t>
            </a:r>
          </a:p>
          <a:p>
            <a:endParaRPr lang="en-US" dirty="0"/>
          </a:p>
          <a:p>
            <a:r>
              <a:rPr lang="en-US" dirty="0"/>
              <a:t>HOW DOES MY EGO AFFECT MY THOUGHTS ABOUT MYSELF COMPARED TO OTHERS? WHEN I HAVE LOTS TO BE POUD OF, ESPECIALLY WHEN MUCH MORE THAN OTHERS- WOULD I RATHER BE ANYONE OTHER THAN ME? AM I WILLING TO SHARE OF MY BLESSINGS WITH ANYONE ELSE?- AM I AFRAID THIS MAY REDUCE MY SELF-ESTEEM? AM I BETTER THAN OTHERS IN MY OWN OPINION AS A CONSQUENCE OF MY OWN PRIDE BECAUSE OF WHAT I POSSESS?? </a:t>
            </a:r>
          </a:p>
          <a:p>
            <a:endParaRPr lang="en-US" dirty="0"/>
          </a:p>
          <a:p>
            <a:r>
              <a:rPr lang="en-US" dirty="0"/>
              <a:t>DO I HAVE A RIGHT TO BE PROUD OF WHAT I AM PROUD OF? HOW AM I MORE DESERVING OF WHAT I HAVE THAN ANYONE ELSE? WHAT MAKES WHAT I HAVE ANY BETTER THAN WHAT OTHERS HAVE? </a:t>
            </a:r>
          </a:p>
        </p:txBody>
      </p:sp>
    </p:spTree>
    <p:extLst>
      <p:ext uri="{BB962C8B-B14F-4D97-AF65-F5344CB8AC3E}">
        <p14:creationId xmlns:p14="http://schemas.microsoft.com/office/powerpoint/2010/main" val="161897872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0BDD32BD-8E15-B74C-B9D7-F12EBCED49B7}"/>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95C1A4EA-C88D-414C-B9F3-323B943F346E}"/>
              </a:ext>
            </a:extLst>
          </p:cNvPr>
          <p:cNvSpPr>
            <a:spLocks noGrp="1"/>
          </p:cNvSpPr>
          <p:nvPr>
            <p:ph sz="quarter" idx="13"/>
          </p:nvPr>
        </p:nvSpPr>
        <p:spPr>
          <a:xfrm>
            <a:off x="1069848" y="2320412"/>
            <a:ext cx="10058400" cy="3851787"/>
          </a:xfrm>
        </p:spPr>
        <p:txBody>
          <a:bodyPr>
            <a:normAutofit/>
          </a:bodyPr>
          <a:lstStyle/>
          <a:p>
            <a:r>
              <a:rPr lang="en-GB"/>
              <a:t>Am I proud of my partner? What makes me feel proud about him/her?</a:t>
            </a:r>
          </a:p>
          <a:p>
            <a:r>
              <a:rPr lang="en-GB"/>
              <a:t> Is it the way he or she looks? </a:t>
            </a:r>
          </a:p>
          <a:p>
            <a:r>
              <a:rPr lang="en-GB"/>
              <a:t>Is it his/her career? </a:t>
            </a:r>
          </a:p>
          <a:p>
            <a:r>
              <a:rPr lang="en-GB"/>
              <a:t>Is it how he or she is as a mother/father?</a:t>
            </a:r>
          </a:p>
          <a:p>
            <a:r>
              <a:rPr lang="en-GB"/>
              <a:t> Is it that he or she does what I want?</a:t>
            </a:r>
          </a:p>
          <a:p>
            <a:r>
              <a:rPr lang="en-GB"/>
              <a:t> Is it his/her kindness? </a:t>
            </a:r>
          </a:p>
          <a:p>
            <a:r>
              <a:rPr lang="en-GB"/>
              <a:t>Is it his/her wealth and riches? </a:t>
            </a:r>
          </a:p>
          <a:p>
            <a:r>
              <a:rPr lang="en-GB"/>
              <a:t>Is it his/her character?</a:t>
            </a:r>
          </a:p>
          <a:p>
            <a:r>
              <a:rPr lang="en-GB"/>
              <a:t> Is it the impression of his/her spirituality he or she give to me and others?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9237733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8924F4D-40BF-AB42-A097-C8BCDF18108A}"/>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CEECD88E-6A8F-9A4B-B6D6-ED79DCD490E1}"/>
              </a:ext>
            </a:extLst>
          </p:cNvPr>
          <p:cNvSpPr>
            <a:spLocks noGrp="1"/>
          </p:cNvSpPr>
          <p:nvPr>
            <p:ph sz="quarter" idx="13"/>
          </p:nvPr>
        </p:nvSpPr>
        <p:spPr>
          <a:xfrm>
            <a:off x="1069848" y="2320412"/>
            <a:ext cx="10058400" cy="3851787"/>
          </a:xfrm>
        </p:spPr>
        <p:txBody>
          <a:bodyPr>
            <a:normAutofit/>
          </a:bodyPr>
          <a:lstStyle/>
          <a:p>
            <a:r>
              <a:rPr lang="en-GB" sz="1900"/>
              <a:t>Am I Proud about the aspects of my partner that I love? </a:t>
            </a:r>
          </a:p>
          <a:p>
            <a:r>
              <a:rPr lang="en-GB" sz="1900"/>
              <a:t>Why do I love those aspects of my partner that I am proud of? </a:t>
            </a:r>
          </a:p>
          <a:p>
            <a:r>
              <a:rPr lang="en-GB" sz="1900"/>
              <a:t>Do I love my partner so that he or she may become the person he or she wants to become? Or do I love my partner so that he or she can become the person that I want them to become?</a:t>
            </a:r>
          </a:p>
          <a:p>
            <a:r>
              <a:rPr lang="en-GB" sz="1900"/>
              <a:t>Why do I want my partner to become who I want them to become? Is it to benefit myself or to benefit him/her? How does it benefit others? What does god think about this? </a:t>
            </a:r>
          </a:p>
          <a:p>
            <a:r>
              <a:rPr lang="en-GB" sz="1900"/>
              <a:t>Am I in control of who my partner wants to become?</a:t>
            </a:r>
          </a:p>
          <a:p>
            <a:r>
              <a:rPr lang="en-GB" sz="1900"/>
              <a:t>How does my ego and pride affect my desire to control my partner?</a:t>
            </a:r>
          </a:p>
          <a:p>
            <a:r>
              <a:rPr lang="en-GB" sz="1900"/>
              <a:t>How does this affect our relationship?</a:t>
            </a:r>
            <a:endParaRPr lang="en-US" sz="190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86414374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400DBFB6-7C1A-5C47-8405-C1603067219E}"/>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95120E8A-3C0A-C347-87EC-7D47B23633AD}"/>
              </a:ext>
            </a:extLst>
          </p:cNvPr>
          <p:cNvSpPr>
            <a:spLocks noGrp="1"/>
          </p:cNvSpPr>
          <p:nvPr>
            <p:ph sz="quarter" idx="13"/>
          </p:nvPr>
        </p:nvSpPr>
        <p:spPr>
          <a:xfrm>
            <a:off x="1069848" y="2320412"/>
            <a:ext cx="10058400" cy="3851787"/>
          </a:xfrm>
        </p:spPr>
        <p:txBody>
          <a:bodyPr>
            <a:normAutofit/>
          </a:bodyPr>
          <a:lstStyle/>
          <a:p>
            <a:r>
              <a:rPr lang="en-GB"/>
              <a:t>DO I want to be able to control the qualities of my partner in order to suit myself? </a:t>
            </a:r>
          </a:p>
          <a:p>
            <a:r>
              <a:rPr lang="en-GB"/>
              <a:t>How does this affect my speech and behaviour towards my partner? </a:t>
            </a:r>
          </a:p>
          <a:p>
            <a:r>
              <a:rPr lang="en-GB"/>
              <a:t>How does this affect how happy I can make my partner? </a:t>
            </a:r>
          </a:p>
          <a:p>
            <a:r>
              <a:rPr lang="en-GB"/>
              <a:t>Do I understand what my partner ‘wants’ from me? </a:t>
            </a:r>
          </a:p>
          <a:p>
            <a:r>
              <a:rPr lang="en-GB"/>
              <a:t>How does my ego and pride affect my desire to understand and better ‘know’ my partner? </a:t>
            </a:r>
          </a:p>
          <a:p>
            <a:r>
              <a:rPr lang="en-GB"/>
              <a:t>How does my ego affect my willingness to sacrifice my own needs/desires/wants for the needs desires and wants of my partner? </a:t>
            </a:r>
          </a:p>
          <a:p>
            <a:r>
              <a:rPr lang="en-GB"/>
              <a:t>How does my ego and pride get in the way between our unconditional love?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65606641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31130748-4EB8-374E-BEFF-236E147B93A0}"/>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4DBA6892-DF42-4240-88A2-B30241475F47}"/>
              </a:ext>
            </a:extLst>
          </p:cNvPr>
          <p:cNvSpPr>
            <a:spLocks noGrp="1"/>
          </p:cNvSpPr>
          <p:nvPr>
            <p:ph sz="quarter" idx="13"/>
          </p:nvPr>
        </p:nvSpPr>
        <p:spPr>
          <a:xfrm>
            <a:off x="1069848" y="2320412"/>
            <a:ext cx="10058400" cy="3851787"/>
          </a:xfrm>
        </p:spPr>
        <p:txBody>
          <a:bodyPr>
            <a:normAutofit/>
          </a:bodyPr>
          <a:lstStyle/>
          <a:p>
            <a:r>
              <a:rPr lang="en-GB" dirty="0"/>
              <a:t>Do my partner’s qualities make up for the lack of those qualities in myself? </a:t>
            </a:r>
          </a:p>
          <a:p>
            <a:r>
              <a:rPr lang="en-GB" dirty="0"/>
              <a:t>Do my qualities make up for the lack on his/her part? – if so- why?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09545977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6984794-3E38-C64E-8177-23114604C825}"/>
              </a:ext>
            </a:extLst>
          </p:cNvPr>
          <p:cNvSpPr>
            <a:spLocks noGrp="1"/>
          </p:cNvSpPr>
          <p:nvPr>
            <p:ph type="title"/>
          </p:nvPr>
        </p:nvSpPr>
        <p:spPr>
          <a:xfrm>
            <a:off x="1069848" y="484632"/>
            <a:ext cx="10058400" cy="1609344"/>
          </a:xfrm>
        </p:spPr>
        <p:txBody>
          <a:bodyPr>
            <a:normAutofit/>
          </a:bodyPr>
          <a:lstStyle/>
          <a:p>
            <a:r>
              <a:rPr lang="en-US" dirty="0"/>
              <a:t>My pride and my relationships</a:t>
            </a:r>
          </a:p>
        </p:txBody>
      </p:sp>
      <p:sp>
        <p:nvSpPr>
          <p:cNvPr id="3" name="Content Placeholder 2">
            <a:extLst>
              <a:ext uri="{FF2B5EF4-FFF2-40B4-BE49-F238E27FC236}">
                <a16:creationId xmlns:a16="http://schemas.microsoft.com/office/drawing/2014/main" id="{A7723202-742C-F04F-94C7-850E34F4D5E4}"/>
              </a:ext>
            </a:extLst>
          </p:cNvPr>
          <p:cNvSpPr>
            <a:spLocks noGrp="1"/>
          </p:cNvSpPr>
          <p:nvPr>
            <p:ph sz="quarter" idx="13"/>
          </p:nvPr>
        </p:nvSpPr>
        <p:spPr>
          <a:xfrm>
            <a:off x="1069848" y="2320412"/>
            <a:ext cx="10058400" cy="3851787"/>
          </a:xfrm>
        </p:spPr>
        <p:txBody>
          <a:bodyPr>
            <a:normAutofit/>
          </a:bodyPr>
          <a:lstStyle/>
          <a:p>
            <a:r>
              <a:rPr lang="en-GB" dirty="0"/>
              <a:t>Do I feel that I ‘own’ my partner and that I am his hers/ and he/she is mine? </a:t>
            </a:r>
          </a:p>
          <a:p>
            <a:r>
              <a:rPr lang="en-GB" dirty="0"/>
              <a:t>What gives me the right to ‘own’ someone else? </a:t>
            </a:r>
          </a:p>
          <a:p>
            <a:r>
              <a:rPr lang="en-GB" dirty="0"/>
              <a:t>Would I like to be a ‘slave’ of another?</a:t>
            </a:r>
          </a:p>
          <a:p>
            <a:r>
              <a:rPr lang="en-GB" dirty="0"/>
              <a:t> Is my partner my ‘slave?’ How does my ego and pride affect how I feel about slavery? </a:t>
            </a:r>
          </a:p>
          <a:p>
            <a:r>
              <a:rPr lang="en-GB" dirty="0"/>
              <a:t>How does my ego and pride affect my desire to be slave to another person? </a:t>
            </a:r>
          </a:p>
          <a:p>
            <a:r>
              <a:rPr lang="en-GB" dirty="0"/>
              <a:t>How does my ego and pride influence how likely I am to be freed from slavery?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81090636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348112DC-4D6B-C646-A210-69DA5BE5F631}"/>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Does my pride control me</a:t>
            </a:r>
          </a:p>
        </p:txBody>
      </p:sp>
      <p:sp>
        <p:nvSpPr>
          <p:cNvPr id="3" name="Content Placeholder 2">
            <a:extLst>
              <a:ext uri="{FF2B5EF4-FFF2-40B4-BE49-F238E27FC236}">
                <a16:creationId xmlns:a16="http://schemas.microsoft.com/office/drawing/2014/main" id="{C01B0F4C-9B42-4A4E-BCB9-36B14BA05363}"/>
              </a:ext>
            </a:extLst>
          </p:cNvPr>
          <p:cNvSpPr>
            <a:spLocks noGrp="1"/>
          </p:cNvSpPr>
          <p:nvPr>
            <p:ph sz="quarter" idx="13"/>
          </p:nvPr>
        </p:nvSpPr>
        <p:spPr>
          <a:xfrm>
            <a:off x="5053780" y="599768"/>
            <a:ext cx="6074467" cy="5572432"/>
          </a:xfrm>
        </p:spPr>
        <p:txBody>
          <a:bodyPr anchor="ctr">
            <a:normAutofit/>
          </a:bodyPr>
          <a:lstStyle/>
          <a:p>
            <a:r>
              <a:rPr lang="en-GB" dirty="0"/>
              <a:t>What do I understand by ‘slavery?’ </a:t>
            </a:r>
          </a:p>
          <a:p>
            <a:r>
              <a:rPr lang="en-GB" dirty="0"/>
              <a:t>Who am I a ‘slave to’? </a:t>
            </a:r>
          </a:p>
          <a:p>
            <a:r>
              <a:rPr lang="en-GB" dirty="0"/>
              <a:t>Am I a slave out of compulsion or do I choose to be a slave? </a:t>
            </a:r>
          </a:p>
          <a:p>
            <a:r>
              <a:rPr lang="en-GB" dirty="0"/>
              <a:t>Am I a slave of my ego and pride? Do I have a choice in this matter? </a:t>
            </a:r>
          </a:p>
          <a:p>
            <a:r>
              <a:rPr lang="en-GB" dirty="0"/>
              <a:t>Am I compelled to be a slave of my pride and ego?- if so- how? </a:t>
            </a:r>
          </a:p>
          <a:p>
            <a:r>
              <a:rPr lang="en-GB" dirty="0"/>
              <a:t>What evidence do I have to say that a Higher Power compels me into slavery of my ego and pride? </a:t>
            </a:r>
          </a:p>
          <a:p>
            <a:r>
              <a:rPr lang="en-GB" dirty="0"/>
              <a:t>What can free me from my slavery to my ego and pride?</a:t>
            </a:r>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21952784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6DF878DB-7E9F-4249-AF42-D0D5C59E4E2F}"/>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Does my pride control me</a:t>
            </a:r>
          </a:p>
        </p:txBody>
      </p:sp>
      <p:sp>
        <p:nvSpPr>
          <p:cNvPr id="3" name="Content Placeholder 2">
            <a:extLst>
              <a:ext uri="{FF2B5EF4-FFF2-40B4-BE49-F238E27FC236}">
                <a16:creationId xmlns:a16="http://schemas.microsoft.com/office/drawing/2014/main" id="{001F8403-D38F-834B-BF2B-E62D795C7DD4}"/>
              </a:ext>
            </a:extLst>
          </p:cNvPr>
          <p:cNvSpPr>
            <a:spLocks noGrp="1"/>
          </p:cNvSpPr>
          <p:nvPr>
            <p:ph sz="quarter" idx="13"/>
          </p:nvPr>
        </p:nvSpPr>
        <p:spPr>
          <a:xfrm>
            <a:off x="5053780" y="599768"/>
            <a:ext cx="6074467" cy="5572432"/>
          </a:xfrm>
        </p:spPr>
        <p:txBody>
          <a:bodyPr anchor="ctr">
            <a:normAutofit/>
          </a:bodyPr>
          <a:lstStyle/>
          <a:p>
            <a:r>
              <a:rPr lang="en-GB" dirty="0"/>
              <a:t>Do I have free will? </a:t>
            </a:r>
          </a:p>
          <a:p>
            <a:r>
              <a:rPr lang="en-GB" dirty="0"/>
              <a:t>How much freedom do I have? </a:t>
            </a:r>
          </a:p>
          <a:p>
            <a:r>
              <a:rPr lang="en-GB" dirty="0"/>
              <a:t>Who gave me this freedom? </a:t>
            </a:r>
          </a:p>
          <a:p>
            <a:r>
              <a:rPr lang="en-GB" dirty="0"/>
              <a:t>Did I ask for it? </a:t>
            </a:r>
          </a:p>
          <a:p>
            <a:r>
              <a:rPr lang="en-GB" dirty="0"/>
              <a:t>Can I give it back? </a:t>
            </a:r>
          </a:p>
          <a:p>
            <a:r>
              <a:rPr lang="en-GB" dirty="0"/>
              <a:t>Why would I want to give it back? </a:t>
            </a:r>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9096147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251B38A9-A82A-C246-964A-DE5A83269DFC}"/>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Does my pride control me</a:t>
            </a:r>
          </a:p>
        </p:txBody>
      </p:sp>
      <p:sp>
        <p:nvSpPr>
          <p:cNvPr id="3" name="Content Placeholder 2">
            <a:extLst>
              <a:ext uri="{FF2B5EF4-FFF2-40B4-BE49-F238E27FC236}">
                <a16:creationId xmlns:a16="http://schemas.microsoft.com/office/drawing/2014/main" id="{1C610CD5-6F1B-954E-AD91-7FC5D87B9661}"/>
              </a:ext>
            </a:extLst>
          </p:cNvPr>
          <p:cNvSpPr>
            <a:spLocks noGrp="1"/>
          </p:cNvSpPr>
          <p:nvPr>
            <p:ph sz="quarter" idx="13"/>
          </p:nvPr>
        </p:nvSpPr>
        <p:spPr>
          <a:xfrm>
            <a:off x="5053780" y="599768"/>
            <a:ext cx="6074467" cy="5572432"/>
          </a:xfrm>
        </p:spPr>
        <p:txBody>
          <a:bodyPr anchor="ctr">
            <a:normAutofit/>
          </a:bodyPr>
          <a:lstStyle/>
          <a:p>
            <a:r>
              <a:rPr lang="en-GB"/>
              <a:t>To what extent am I a slave? </a:t>
            </a:r>
          </a:p>
          <a:p>
            <a:r>
              <a:rPr lang="en-GB"/>
              <a:t>Am I created or am I the Creator of the Heavens and the earth and all that exists?</a:t>
            </a:r>
          </a:p>
          <a:p>
            <a:r>
              <a:rPr lang="en-GB"/>
              <a:t>Do I serve the universe and </a:t>
            </a:r>
            <a:r>
              <a:rPr lang="en-GB" err="1"/>
              <a:t>beyong</a:t>
            </a:r>
            <a:r>
              <a:rPr lang="en-GB"/>
              <a:t> or does the universe and beyond serve me? </a:t>
            </a:r>
          </a:p>
          <a:p>
            <a:r>
              <a:rPr lang="en-GB"/>
              <a:t>Do I serve my Creator or does my Creator serve me? </a:t>
            </a:r>
          </a:p>
          <a:p>
            <a:r>
              <a:rPr lang="en-GB"/>
              <a:t>Do I serve willingly or unwillingly? </a:t>
            </a:r>
          </a:p>
          <a:p>
            <a:r>
              <a:rPr lang="en-GB"/>
              <a:t>Am I able to accept that however much ‘in control’ I think I am- that actually I have very little control over many things? </a:t>
            </a:r>
          </a:p>
          <a:p>
            <a:r>
              <a:rPr lang="en-GB"/>
              <a:t>How does my ego and pride affect my ability to see that I am dependant on something greater than myself? </a:t>
            </a:r>
          </a:p>
          <a:p>
            <a:r>
              <a:rPr lang="en-GB"/>
              <a:t>Do I want to believe in God?</a:t>
            </a:r>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57146785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FE83ED30-EB70-854B-9C09-A0D380E77D65}"/>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Does my pride control me</a:t>
            </a:r>
          </a:p>
        </p:txBody>
      </p:sp>
      <p:sp>
        <p:nvSpPr>
          <p:cNvPr id="3" name="Content Placeholder 2">
            <a:extLst>
              <a:ext uri="{FF2B5EF4-FFF2-40B4-BE49-F238E27FC236}">
                <a16:creationId xmlns:a16="http://schemas.microsoft.com/office/drawing/2014/main" id="{39D0E64F-C930-584E-A560-D2037EB4685F}"/>
              </a:ext>
            </a:extLst>
          </p:cNvPr>
          <p:cNvSpPr>
            <a:spLocks noGrp="1"/>
          </p:cNvSpPr>
          <p:nvPr>
            <p:ph sz="quarter" idx="13"/>
          </p:nvPr>
        </p:nvSpPr>
        <p:spPr>
          <a:xfrm>
            <a:off x="5053780" y="599768"/>
            <a:ext cx="6074467" cy="5572432"/>
          </a:xfrm>
        </p:spPr>
        <p:txBody>
          <a:bodyPr anchor="ctr">
            <a:normAutofit/>
          </a:bodyPr>
          <a:lstStyle/>
          <a:p>
            <a:r>
              <a:rPr lang="en-GB" dirty="0"/>
              <a:t>If I had the choice to be a slave- whose slave would I like to be and why? </a:t>
            </a:r>
          </a:p>
          <a:p>
            <a:r>
              <a:rPr lang="en-GB" dirty="0"/>
              <a:t>Do I trust myself with my freedom? </a:t>
            </a:r>
          </a:p>
          <a:p>
            <a:r>
              <a:rPr lang="en-GB" dirty="0"/>
              <a:t>Do I deserve to have my freedom? </a:t>
            </a:r>
          </a:p>
          <a:p>
            <a:r>
              <a:rPr lang="en-GB" dirty="0"/>
              <a:t>Am I responsible enough? </a:t>
            </a:r>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7857924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2A775ED8-A89E-2045-9E6B-E33E56912F56}"/>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Does my pride control me</a:t>
            </a:r>
          </a:p>
        </p:txBody>
      </p:sp>
      <p:sp>
        <p:nvSpPr>
          <p:cNvPr id="3" name="Content Placeholder 2">
            <a:extLst>
              <a:ext uri="{FF2B5EF4-FFF2-40B4-BE49-F238E27FC236}">
                <a16:creationId xmlns:a16="http://schemas.microsoft.com/office/drawing/2014/main" id="{18FCC7E3-55A2-0F44-ACC8-16FD87CC8BFE}"/>
              </a:ext>
            </a:extLst>
          </p:cNvPr>
          <p:cNvSpPr>
            <a:spLocks noGrp="1"/>
          </p:cNvSpPr>
          <p:nvPr>
            <p:ph sz="quarter" idx="13"/>
          </p:nvPr>
        </p:nvSpPr>
        <p:spPr>
          <a:xfrm>
            <a:off x="5053780" y="599768"/>
            <a:ext cx="6074467" cy="5572432"/>
          </a:xfrm>
        </p:spPr>
        <p:txBody>
          <a:bodyPr anchor="ctr">
            <a:normAutofit/>
          </a:bodyPr>
          <a:lstStyle/>
          <a:p>
            <a:r>
              <a:rPr lang="en-GB" dirty="0"/>
              <a:t>How do I use my freedom to help others? </a:t>
            </a:r>
          </a:p>
          <a:p>
            <a:r>
              <a:rPr lang="en-GB" dirty="0"/>
              <a:t>How do I use my freedom to help myself? </a:t>
            </a:r>
          </a:p>
          <a:p>
            <a:r>
              <a:rPr lang="en-GB" dirty="0"/>
              <a:t>Do I use my free will to cause harm others? </a:t>
            </a:r>
          </a:p>
          <a:p>
            <a:r>
              <a:rPr lang="en-GB" dirty="0"/>
              <a:t>Do I use my free will to cause harm to myself? If so- what choices do I make that cause harm? </a:t>
            </a:r>
          </a:p>
          <a:p>
            <a:r>
              <a:rPr lang="en-GB" dirty="0"/>
              <a:t>How does my ego drive the choices that I make with my free-will? </a:t>
            </a:r>
          </a:p>
          <a:p>
            <a:r>
              <a:rPr lang="en-GB" dirty="0"/>
              <a:t>Do I use my free-will to benefit myself or to benefit others?  </a:t>
            </a:r>
          </a:p>
          <a:p>
            <a:r>
              <a:rPr lang="en-GB" dirty="0"/>
              <a:t>Am I in control of my free-will or is my ego in control of me? </a:t>
            </a:r>
          </a:p>
          <a:p>
            <a:endParaRPr lang="en-US" dirty="0"/>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263697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228E5-715E-5E42-A043-A9F861B228E1}"/>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CE0C0E9C-34BA-394B-AEBF-E6DB8E2F49B5}"/>
              </a:ext>
            </a:extLst>
          </p:cNvPr>
          <p:cNvSpPr>
            <a:spLocks noGrp="1"/>
          </p:cNvSpPr>
          <p:nvPr>
            <p:ph sz="quarter" idx="13"/>
          </p:nvPr>
        </p:nvSpPr>
        <p:spPr/>
        <p:txBody>
          <a:bodyPr>
            <a:normAutofit/>
          </a:bodyPr>
          <a:lstStyle/>
          <a:p>
            <a:r>
              <a:rPr lang="en-US" dirty="0"/>
              <a:t>DO I TAKE PRIDE IN DOING AND WHY?</a:t>
            </a:r>
          </a:p>
          <a:p>
            <a:endParaRPr lang="en-US" dirty="0"/>
          </a:p>
          <a:p>
            <a:r>
              <a:rPr lang="en-US" dirty="0"/>
              <a:t>WHAT IS IMPORTANT TO ME IN MY LIFE AND WHY?</a:t>
            </a:r>
          </a:p>
          <a:p>
            <a:endParaRPr lang="en-US" dirty="0"/>
          </a:p>
          <a:p>
            <a:r>
              <a:rPr lang="en-US" dirty="0"/>
              <a:t>HOW DOES TAKING PRIDE IN SOMETHING HELP ME? HOW DOES IT HELP OTHERS?</a:t>
            </a:r>
          </a:p>
          <a:p>
            <a:endParaRPr lang="en-US" dirty="0"/>
          </a:p>
          <a:p>
            <a:r>
              <a:rPr lang="en-US" dirty="0"/>
              <a:t>IS WHAT I TAKE PRIDE IN MOSTLY PHYSICAL OR SPIRITUAL?</a:t>
            </a:r>
          </a:p>
          <a:p>
            <a:endParaRPr lang="en-US" dirty="0"/>
          </a:p>
          <a:p>
            <a:endParaRPr lang="en-US" dirty="0"/>
          </a:p>
        </p:txBody>
      </p:sp>
    </p:spTree>
    <p:extLst>
      <p:ext uri="{BB962C8B-B14F-4D97-AF65-F5344CB8AC3E}">
        <p14:creationId xmlns:p14="http://schemas.microsoft.com/office/powerpoint/2010/main" val="177013940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9D2AEDCB-3859-4EAD-AA65-4BDD2802A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0B2AA709-28A2-4289-A11E-FD3AA53F0B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39" name="Rectangle 38">
            <a:extLst>
              <a:ext uri="{FF2B5EF4-FFF2-40B4-BE49-F238E27FC236}">
                <a16:creationId xmlns:a16="http://schemas.microsoft.com/office/drawing/2014/main" id="{1608D5D4-689C-423B-9974-4733A30A4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 name="Title 1">
            <a:extLst>
              <a:ext uri="{FF2B5EF4-FFF2-40B4-BE49-F238E27FC236}">
                <a16:creationId xmlns:a16="http://schemas.microsoft.com/office/drawing/2014/main" id="{496B83BC-A3D1-0F41-B344-5AEDACECF563}"/>
              </a:ext>
            </a:extLst>
          </p:cNvPr>
          <p:cNvSpPr>
            <a:spLocks noGrp="1"/>
          </p:cNvSpPr>
          <p:nvPr>
            <p:ph type="title"/>
          </p:nvPr>
        </p:nvSpPr>
        <p:spPr>
          <a:xfrm>
            <a:off x="1947672" y="1060704"/>
            <a:ext cx="3630168" cy="4736592"/>
          </a:xfrm>
        </p:spPr>
        <p:txBody>
          <a:bodyPr>
            <a:normAutofit/>
          </a:bodyPr>
          <a:lstStyle/>
          <a:p>
            <a:r>
              <a:rPr lang="en-US" sz="3600">
                <a:solidFill>
                  <a:schemeClr val="bg1"/>
                </a:solidFill>
              </a:rPr>
              <a:t>Can I control my pride</a:t>
            </a:r>
          </a:p>
        </p:txBody>
      </p:sp>
      <p:sp>
        <p:nvSpPr>
          <p:cNvPr id="3" name="Content Placeholder 2">
            <a:extLst>
              <a:ext uri="{FF2B5EF4-FFF2-40B4-BE49-F238E27FC236}">
                <a16:creationId xmlns:a16="http://schemas.microsoft.com/office/drawing/2014/main" id="{9C536E66-0A08-0A4F-8936-9E1EC628C796}"/>
              </a:ext>
            </a:extLst>
          </p:cNvPr>
          <p:cNvSpPr>
            <a:spLocks noGrp="1"/>
          </p:cNvSpPr>
          <p:nvPr>
            <p:ph sz="quarter" idx="13"/>
          </p:nvPr>
        </p:nvSpPr>
        <p:spPr>
          <a:xfrm>
            <a:off x="6548284" y="1060704"/>
            <a:ext cx="5093110" cy="4736592"/>
          </a:xfrm>
        </p:spPr>
        <p:txBody>
          <a:bodyPr anchor="ctr">
            <a:normAutofit/>
          </a:bodyPr>
          <a:lstStyle/>
          <a:p>
            <a:r>
              <a:rPr lang="en-GB" sz="1800"/>
              <a:t>DO I feel that everything is too far gone? </a:t>
            </a:r>
          </a:p>
          <a:p>
            <a:r>
              <a:rPr lang="en-GB" sz="1800"/>
              <a:t>Do I feel that it is beyond my ability to humble myself? </a:t>
            </a:r>
          </a:p>
          <a:p>
            <a:r>
              <a:rPr lang="en-GB" sz="1800"/>
              <a:t>Do I feel that I am beyond saving from inner slavery?</a:t>
            </a:r>
          </a:p>
          <a:p>
            <a:r>
              <a:rPr lang="en-GB" sz="1800"/>
              <a:t>Am I beyond hope? </a:t>
            </a:r>
          </a:p>
          <a:p>
            <a:r>
              <a:rPr lang="en-GB" sz="1800"/>
              <a:t>Am I beyond repair? </a:t>
            </a:r>
          </a:p>
          <a:p>
            <a:r>
              <a:rPr lang="en-GB" sz="1800"/>
              <a:t>Is my outer shell too hard to break? Am I hard hearted? </a:t>
            </a:r>
          </a:p>
          <a:p>
            <a:r>
              <a:rPr lang="en-GB" sz="1800"/>
              <a:t>Is there anything worth saving within me? </a:t>
            </a:r>
          </a:p>
          <a:p>
            <a:r>
              <a:rPr lang="en-GB" sz="1800"/>
              <a:t>What can I do to soften my heart? </a:t>
            </a:r>
          </a:p>
          <a:p>
            <a:endParaRPr lang="en-US" sz="1800"/>
          </a:p>
        </p:txBody>
      </p:sp>
      <p:sp>
        <p:nvSpPr>
          <p:cNvPr id="41" name="Oval 40">
            <a:extLst>
              <a:ext uri="{FF2B5EF4-FFF2-40B4-BE49-F238E27FC236}">
                <a16:creationId xmlns:a16="http://schemas.microsoft.com/office/drawing/2014/main" id="{4A8673E8-250A-46DB-9A53-00144B5ABB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chemeClr val="tx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35319711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7">
            <a:extLst>
              <a:ext uri="{FF2B5EF4-FFF2-40B4-BE49-F238E27FC236}">
                <a16:creationId xmlns:a16="http://schemas.microsoft.com/office/drawing/2014/main" id="{9D2AEDCB-3859-4EAD-AA65-4BDD2802A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0B2AA709-28A2-4289-A11E-FD3AA53F0B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8" name="Rectangle 11">
            <a:extLst>
              <a:ext uri="{FF2B5EF4-FFF2-40B4-BE49-F238E27FC236}">
                <a16:creationId xmlns:a16="http://schemas.microsoft.com/office/drawing/2014/main" id="{1608D5D4-689C-423B-9974-4733A30A4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 name="Title 1">
            <a:extLst>
              <a:ext uri="{FF2B5EF4-FFF2-40B4-BE49-F238E27FC236}">
                <a16:creationId xmlns:a16="http://schemas.microsoft.com/office/drawing/2014/main" id="{EFBA2EC6-2785-6347-B98A-B5C9EEB8BD19}"/>
              </a:ext>
            </a:extLst>
          </p:cNvPr>
          <p:cNvSpPr>
            <a:spLocks noGrp="1"/>
          </p:cNvSpPr>
          <p:nvPr>
            <p:ph type="title"/>
          </p:nvPr>
        </p:nvSpPr>
        <p:spPr>
          <a:xfrm>
            <a:off x="1947672" y="1060704"/>
            <a:ext cx="3630168" cy="4736592"/>
          </a:xfrm>
        </p:spPr>
        <p:txBody>
          <a:bodyPr>
            <a:normAutofit/>
          </a:bodyPr>
          <a:lstStyle/>
          <a:p>
            <a:r>
              <a:rPr lang="en-US" sz="3600">
                <a:solidFill>
                  <a:schemeClr val="bg1"/>
                </a:solidFill>
              </a:rPr>
              <a:t>Can I control my pride</a:t>
            </a:r>
          </a:p>
        </p:txBody>
      </p:sp>
      <p:sp>
        <p:nvSpPr>
          <p:cNvPr id="3" name="Content Placeholder 2">
            <a:extLst>
              <a:ext uri="{FF2B5EF4-FFF2-40B4-BE49-F238E27FC236}">
                <a16:creationId xmlns:a16="http://schemas.microsoft.com/office/drawing/2014/main" id="{049BEE23-A1ED-E74D-B8CE-C50408456165}"/>
              </a:ext>
            </a:extLst>
          </p:cNvPr>
          <p:cNvSpPr>
            <a:spLocks noGrp="1"/>
          </p:cNvSpPr>
          <p:nvPr>
            <p:ph sz="quarter" idx="13"/>
          </p:nvPr>
        </p:nvSpPr>
        <p:spPr>
          <a:xfrm>
            <a:off x="6548284" y="1060704"/>
            <a:ext cx="5093110" cy="4736592"/>
          </a:xfrm>
        </p:spPr>
        <p:txBody>
          <a:bodyPr anchor="ctr">
            <a:normAutofit/>
          </a:bodyPr>
          <a:lstStyle/>
          <a:p>
            <a:r>
              <a:rPr lang="en-US" sz="1800"/>
              <a:t>How can I see when it is dark without a light that can guide me? </a:t>
            </a:r>
          </a:p>
          <a:p>
            <a:r>
              <a:rPr lang="en-US" sz="1800"/>
              <a:t>Am I ready to transform the wisdom that I have gained from reflecting into my past ego and pride- into a light that can help me face my fears of the dark and help to inspire and guide others?</a:t>
            </a:r>
          </a:p>
          <a:p>
            <a:r>
              <a:rPr lang="en-US" sz="1800"/>
              <a:t>How can I transform wisdom of my past darkness into a light that can help me? </a:t>
            </a:r>
          </a:p>
        </p:txBody>
      </p:sp>
      <p:sp>
        <p:nvSpPr>
          <p:cNvPr id="19" name="Oval 13">
            <a:extLst>
              <a:ext uri="{FF2B5EF4-FFF2-40B4-BE49-F238E27FC236}">
                <a16:creationId xmlns:a16="http://schemas.microsoft.com/office/drawing/2014/main" id="{4A8673E8-250A-46DB-9A53-00144B5ABB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chemeClr val="tx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13141314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D2AEDCB-3859-4EAD-AA65-4BDD2802A7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B2AA709-28A2-4289-A11E-FD3AA53F0B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1"/>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1608D5D4-689C-423B-9974-4733A30A4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2" name="Title 1">
            <a:extLst>
              <a:ext uri="{FF2B5EF4-FFF2-40B4-BE49-F238E27FC236}">
                <a16:creationId xmlns:a16="http://schemas.microsoft.com/office/drawing/2014/main" id="{1B587BB2-9CB4-ED4F-B378-BB2D956800BF}"/>
              </a:ext>
            </a:extLst>
          </p:cNvPr>
          <p:cNvSpPr>
            <a:spLocks noGrp="1"/>
          </p:cNvSpPr>
          <p:nvPr>
            <p:ph type="title"/>
          </p:nvPr>
        </p:nvSpPr>
        <p:spPr>
          <a:xfrm>
            <a:off x="1947672" y="1060704"/>
            <a:ext cx="3630168" cy="4736592"/>
          </a:xfrm>
        </p:spPr>
        <p:txBody>
          <a:bodyPr>
            <a:normAutofit/>
          </a:bodyPr>
          <a:lstStyle/>
          <a:p>
            <a:r>
              <a:rPr lang="en-US" sz="3600">
                <a:solidFill>
                  <a:schemeClr val="bg1"/>
                </a:solidFill>
              </a:rPr>
              <a:t>Can I control my pride</a:t>
            </a:r>
          </a:p>
        </p:txBody>
      </p:sp>
      <p:sp>
        <p:nvSpPr>
          <p:cNvPr id="3" name="Content Placeholder 2">
            <a:extLst>
              <a:ext uri="{FF2B5EF4-FFF2-40B4-BE49-F238E27FC236}">
                <a16:creationId xmlns:a16="http://schemas.microsoft.com/office/drawing/2014/main" id="{B7190160-E83D-EA42-838B-92DF6BA0FFB4}"/>
              </a:ext>
            </a:extLst>
          </p:cNvPr>
          <p:cNvSpPr>
            <a:spLocks noGrp="1"/>
          </p:cNvSpPr>
          <p:nvPr>
            <p:ph sz="quarter" idx="13"/>
          </p:nvPr>
        </p:nvSpPr>
        <p:spPr>
          <a:xfrm>
            <a:off x="6548284" y="1060704"/>
            <a:ext cx="5093110" cy="4736592"/>
          </a:xfrm>
        </p:spPr>
        <p:txBody>
          <a:bodyPr anchor="ctr">
            <a:normAutofit/>
          </a:bodyPr>
          <a:lstStyle/>
          <a:p>
            <a:r>
              <a:rPr lang="en-US" sz="1800"/>
              <a:t>Am I able to cause life to come forth out of a barren desert?</a:t>
            </a:r>
          </a:p>
          <a:p>
            <a:r>
              <a:rPr lang="en-US" sz="1800"/>
              <a:t>Can I rely on myself to save myself from myself or must I rely on something greater than myself for help and mercy? </a:t>
            </a:r>
          </a:p>
          <a:p>
            <a:r>
              <a:rPr lang="en-US" sz="1800"/>
              <a:t>Can I do this without faith? How can I put faith in myself without my ego and pride? How does my ego and pride affect where I put my faith?</a:t>
            </a:r>
          </a:p>
          <a:p>
            <a:r>
              <a:rPr lang="en-US" sz="1800"/>
              <a:t>Is not the only way to be freed from slavery to my ego and pride, to put faith in something greater than myself? Am I not otherwise always a slave to my ego? </a:t>
            </a:r>
          </a:p>
          <a:p>
            <a:r>
              <a:rPr lang="en-US" sz="1800"/>
              <a:t>How can I rise above my ego if i am unable to accept that there is a being higher than myself?</a:t>
            </a:r>
          </a:p>
          <a:p>
            <a:endParaRPr lang="en-US" sz="1800"/>
          </a:p>
        </p:txBody>
      </p:sp>
      <p:sp>
        <p:nvSpPr>
          <p:cNvPr id="14" name="Oval 13">
            <a:extLst>
              <a:ext uri="{FF2B5EF4-FFF2-40B4-BE49-F238E27FC236}">
                <a16:creationId xmlns:a16="http://schemas.microsoft.com/office/drawing/2014/main" id="{4A8673E8-250A-46DB-9A53-00144B5ABB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chemeClr val="tx2"/>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9161124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bg>
      <p:bgPr>
        <a:solidFill>
          <a:schemeClr val="bg2">
            <a:shade val="97000"/>
            <a:satMod val="15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27CF8A-A1AE-4DA2-B4D3-DD0D215D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D3DE63-E06B-473D-8144-78398E35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7" y="0"/>
            <a:ext cx="460076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8C5F6C-2147-447F-84CB-47BEB813B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600761"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B0F093A-F2F4-4674-8265-42FC6DAFD0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5" name="Oval 14">
              <a:extLst>
                <a:ext uri="{FF2B5EF4-FFF2-40B4-BE49-F238E27FC236}">
                  <a16:creationId xmlns:a16="http://schemas.microsoft.com/office/drawing/2014/main" id="{740CB6A0-E815-4B40-8A6B-53CEED043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7002C1B4-2083-4F91-B4B2-8F3E8E3E2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EB0EC989-25BA-D940-B777-B855B0558F5D}"/>
              </a:ext>
            </a:extLst>
          </p:cNvPr>
          <p:cNvSpPr>
            <a:spLocks noGrp="1"/>
          </p:cNvSpPr>
          <p:nvPr>
            <p:ph type="title"/>
          </p:nvPr>
        </p:nvSpPr>
        <p:spPr>
          <a:xfrm>
            <a:off x="8052617" y="643467"/>
            <a:ext cx="3578943" cy="5586213"/>
          </a:xfrm>
        </p:spPr>
        <p:txBody>
          <a:bodyPr>
            <a:normAutofit/>
          </a:bodyPr>
          <a:lstStyle/>
          <a:p>
            <a:r>
              <a:rPr lang="en-US" dirty="0"/>
              <a:t>Can I control my ego</a:t>
            </a:r>
          </a:p>
        </p:txBody>
      </p:sp>
      <p:sp>
        <p:nvSpPr>
          <p:cNvPr id="3" name="Content Placeholder 2">
            <a:extLst>
              <a:ext uri="{FF2B5EF4-FFF2-40B4-BE49-F238E27FC236}">
                <a16:creationId xmlns:a16="http://schemas.microsoft.com/office/drawing/2014/main" id="{44A37943-B3F9-6641-8FD9-728E01581686}"/>
              </a:ext>
            </a:extLst>
          </p:cNvPr>
          <p:cNvSpPr>
            <a:spLocks noGrp="1"/>
          </p:cNvSpPr>
          <p:nvPr>
            <p:ph sz="quarter" idx="13"/>
          </p:nvPr>
        </p:nvSpPr>
        <p:spPr>
          <a:xfrm>
            <a:off x="1069848" y="643467"/>
            <a:ext cx="5881558" cy="5586214"/>
          </a:xfrm>
        </p:spPr>
        <p:txBody>
          <a:bodyPr anchor="ctr">
            <a:normAutofit/>
          </a:bodyPr>
          <a:lstStyle/>
          <a:p>
            <a:r>
              <a:rPr lang="en-US" dirty="0"/>
              <a:t>Am I able to cause a river to flow through my heart of rock?</a:t>
            </a:r>
          </a:p>
          <a:p>
            <a:endParaRPr lang="en-US" dirty="0"/>
          </a:p>
          <a:p>
            <a:r>
              <a:rPr lang="en-US" dirty="0"/>
              <a:t>Am I able to create life out of a barren desert?</a:t>
            </a:r>
          </a:p>
          <a:p>
            <a:endParaRPr lang="en-US" dirty="0"/>
          </a:p>
          <a:p>
            <a:r>
              <a:rPr lang="en-US" dirty="0"/>
              <a:t>Am I able to burn through anything? Leaving nothing behind? </a:t>
            </a:r>
          </a:p>
          <a:p>
            <a:endParaRPr lang="en-US" dirty="0"/>
          </a:p>
          <a:p>
            <a:r>
              <a:rPr lang="en-US" dirty="0"/>
              <a:t>What will soften my heart?</a:t>
            </a:r>
          </a:p>
          <a:p>
            <a:endParaRPr lang="en-US" dirty="0"/>
          </a:p>
        </p:txBody>
      </p:sp>
    </p:spTree>
    <p:extLst>
      <p:ext uri="{BB962C8B-B14F-4D97-AF65-F5344CB8AC3E}">
        <p14:creationId xmlns:p14="http://schemas.microsoft.com/office/powerpoint/2010/main" val="2477878126"/>
      </p:ext>
    </p:extLst>
  </p:cSld>
  <p:clrMapOvr>
    <a:overrideClrMapping bg1="dk1" tx1="lt1" bg2="dk2" tx2="lt2" accent1="accent1" accent2="accent2" accent3="accent3" accent4="accent4" accent5="accent5" accent6="accent6" hlink="hlink" folHlink="folHlink"/>
  </p:clrMapOvr>
</p:sld>
</file>

<file path=ppt/slides/slide134.xml><?xml version="1.0" encoding="utf-8"?>
<p:sld xmlns:a="http://schemas.openxmlformats.org/drawingml/2006/main" xmlns:r="http://schemas.openxmlformats.org/officeDocument/2006/relationships" xmlns:p="http://schemas.openxmlformats.org/presentationml/2006/main">
  <p:cSld>
    <p:bg>
      <p:bgPr>
        <a:solidFill>
          <a:schemeClr val="bg2">
            <a:shade val="97000"/>
            <a:satMod val="15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27CF8A-A1AE-4DA2-B4D3-DD0D215D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D3DE63-E06B-473D-8144-78398E35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7" y="0"/>
            <a:ext cx="460076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8C5F6C-2147-447F-84CB-47BEB813B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600761"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B0F093A-F2F4-4674-8265-42FC6DAFD0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5" name="Oval 14">
              <a:extLst>
                <a:ext uri="{FF2B5EF4-FFF2-40B4-BE49-F238E27FC236}">
                  <a16:creationId xmlns:a16="http://schemas.microsoft.com/office/drawing/2014/main" id="{740CB6A0-E815-4B40-8A6B-53CEED043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7002C1B4-2083-4F91-B4B2-8F3E8E3E2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FA6CDF8F-B9E1-FE43-933D-161AC577F8C4}"/>
              </a:ext>
            </a:extLst>
          </p:cNvPr>
          <p:cNvSpPr>
            <a:spLocks noGrp="1"/>
          </p:cNvSpPr>
          <p:nvPr>
            <p:ph type="title"/>
          </p:nvPr>
        </p:nvSpPr>
        <p:spPr>
          <a:xfrm>
            <a:off x="8052617" y="643467"/>
            <a:ext cx="3578943" cy="5586213"/>
          </a:xfrm>
        </p:spPr>
        <p:txBody>
          <a:bodyPr>
            <a:normAutofit/>
          </a:bodyPr>
          <a:lstStyle/>
          <a:p>
            <a:r>
              <a:rPr lang="en-US" dirty="0"/>
              <a:t>Can I control my ego</a:t>
            </a:r>
          </a:p>
        </p:txBody>
      </p:sp>
      <p:sp>
        <p:nvSpPr>
          <p:cNvPr id="3" name="Content Placeholder 2">
            <a:extLst>
              <a:ext uri="{FF2B5EF4-FFF2-40B4-BE49-F238E27FC236}">
                <a16:creationId xmlns:a16="http://schemas.microsoft.com/office/drawing/2014/main" id="{5D87F264-1206-1A46-B20A-35A77FBE6752}"/>
              </a:ext>
            </a:extLst>
          </p:cNvPr>
          <p:cNvSpPr>
            <a:spLocks noGrp="1"/>
          </p:cNvSpPr>
          <p:nvPr>
            <p:ph sz="quarter" idx="13"/>
          </p:nvPr>
        </p:nvSpPr>
        <p:spPr>
          <a:xfrm>
            <a:off x="1069848" y="643467"/>
            <a:ext cx="5881558" cy="5586214"/>
          </a:xfrm>
        </p:spPr>
        <p:txBody>
          <a:bodyPr anchor="ctr">
            <a:normAutofit/>
          </a:bodyPr>
          <a:lstStyle/>
          <a:p>
            <a:r>
              <a:rPr lang="en-US" dirty="0"/>
              <a:t>Must I be crushed and burnt before I am able to find the humility to surrender  and accept in a cause higher than myself? </a:t>
            </a:r>
          </a:p>
          <a:p>
            <a:r>
              <a:rPr lang="en-US" dirty="0"/>
              <a:t>What happens if then it is too late? </a:t>
            </a:r>
          </a:p>
          <a:p>
            <a:r>
              <a:rPr lang="en-US" dirty="0"/>
              <a:t>What can I do today that will help me feel less suffering, despite the pain? </a:t>
            </a:r>
          </a:p>
        </p:txBody>
      </p:sp>
    </p:spTree>
    <p:extLst>
      <p:ext uri="{BB962C8B-B14F-4D97-AF65-F5344CB8AC3E}">
        <p14:creationId xmlns:p14="http://schemas.microsoft.com/office/powerpoint/2010/main" val="3231525799"/>
      </p:ext>
    </p:extLst>
  </p:cSld>
  <p:clrMapOvr>
    <a:overrideClrMapping bg1="dk1" tx1="lt1" bg2="dk2" tx2="lt2" accent1="accent1" accent2="accent2" accent3="accent3" accent4="accent4" accent5="accent5" accent6="accent6" hlink="hlink" folHlink="folHlink"/>
  </p:clrMapOvr>
</p:sld>
</file>

<file path=ppt/slides/slide135.xml><?xml version="1.0" encoding="utf-8"?>
<p:sld xmlns:a="http://schemas.openxmlformats.org/drawingml/2006/main" xmlns:r="http://schemas.openxmlformats.org/officeDocument/2006/relationships" xmlns:p="http://schemas.openxmlformats.org/presentationml/2006/main">
  <p:cSld>
    <p:bg>
      <p:bgPr>
        <a:solidFill>
          <a:schemeClr val="bg2">
            <a:shade val="97000"/>
            <a:satMod val="15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27CF8A-A1AE-4DA2-B4D3-DD0D215D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D3DE63-E06B-473D-8144-78398E35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7" y="0"/>
            <a:ext cx="460076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8C5F6C-2147-447F-84CB-47BEB813B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600761"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B0F093A-F2F4-4674-8265-42FC6DAFD0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5" name="Oval 14">
              <a:extLst>
                <a:ext uri="{FF2B5EF4-FFF2-40B4-BE49-F238E27FC236}">
                  <a16:creationId xmlns:a16="http://schemas.microsoft.com/office/drawing/2014/main" id="{740CB6A0-E815-4B40-8A6B-53CEED043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7002C1B4-2083-4F91-B4B2-8F3E8E3E2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0DFCDFAC-C7DB-D445-82DE-4A09D7A84D94}"/>
              </a:ext>
            </a:extLst>
          </p:cNvPr>
          <p:cNvSpPr>
            <a:spLocks noGrp="1"/>
          </p:cNvSpPr>
          <p:nvPr>
            <p:ph type="title"/>
          </p:nvPr>
        </p:nvSpPr>
        <p:spPr>
          <a:xfrm>
            <a:off x="8052617" y="643467"/>
            <a:ext cx="3578943" cy="5586213"/>
          </a:xfrm>
        </p:spPr>
        <p:txBody>
          <a:bodyPr>
            <a:normAutofit/>
          </a:bodyPr>
          <a:lstStyle/>
          <a:p>
            <a:r>
              <a:rPr lang="en-US" dirty="0"/>
              <a:t>Can I control my pride</a:t>
            </a:r>
          </a:p>
        </p:txBody>
      </p:sp>
      <p:sp>
        <p:nvSpPr>
          <p:cNvPr id="3" name="Content Placeholder 2">
            <a:extLst>
              <a:ext uri="{FF2B5EF4-FFF2-40B4-BE49-F238E27FC236}">
                <a16:creationId xmlns:a16="http://schemas.microsoft.com/office/drawing/2014/main" id="{9B2C0ED1-47B9-DC45-883E-3045054F3AF6}"/>
              </a:ext>
            </a:extLst>
          </p:cNvPr>
          <p:cNvSpPr>
            <a:spLocks noGrp="1"/>
          </p:cNvSpPr>
          <p:nvPr>
            <p:ph sz="quarter" idx="13"/>
          </p:nvPr>
        </p:nvSpPr>
        <p:spPr>
          <a:xfrm>
            <a:off x="1069848" y="643467"/>
            <a:ext cx="5881558" cy="5586214"/>
          </a:xfrm>
        </p:spPr>
        <p:txBody>
          <a:bodyPr anchor="ctr">
            <a:normAutofit/>
          </a:bodyPr>
          <a:lstStyle/>
          <a:p>
            <a:r>
              <a:rPr lang="en-GB"/>
              <a:t>How willing am I to take responsibility of my speech and behaviour? </a:t>
            </a:r>
          </a:p>
          <a:p>
            <a:r>
              <a:rPr lang="en-GB"/>
              <a:t>Why am I willing? What have I learnt from my past ways and experiences about my ego? </a:t>
            </a:r>
          </a:p>
          <a:p>
            <a:r>
              <a:rPr lang="en-GB"/>
              <a:t>Do I want to become a vessel of love and light?</a:t>
            </a:r>
          </a:p>
          <a:p>
            <a:r>
              <a:rPr lang="en-GB"/>
              <a:t>Am I able to behave in a way that goes against my own ego- in order to help someone else?</a:t>
            </a:r>
          </a:p>
          <a:p>
            <a:r>
              <a:rPr lang="en-GB"/>
              <a:t>Am I willing to sacrifice my own comforts and desires in order to soften and purify my heart of its hardness?</a:t>
            </a:r>
          </a:p>
          <a:p>
            <a:r>
              <a:rPr lang="en-GB"/>
              <a:t>Am I prepared and ready to prepare myself for the challenge and pain that comes with going against myself for a purpose that is higher than myself? </a:t>
            </a:r>
          </a:p>
          <a:p>
            <a:endParaRPr lang="en-GB" dirty="0"/>
          </a:p>
          <a:p>
            <a:endParaRPr lang="en-US" dirty="0"/>
          </a:p>
        </p:txBody>
      </p:sp>
    </p:spTree>
    <p:extLst>
      <p:ext uri="{BB962C8B-B14F-4D97-AF65-F5344CB8AC3E}">
        <p14:creationId xmlns:p14="http://schemas.microsoft.com/office/powerpoint/2010/main" val="3435329676"/>
      </p:ext>
    </p:extLst>
  </p:cSld>
  <p:clrMapOvr>
    <a:overrideClrMapping bg1="dk1" tx1="lt1" bg2="dk2" tx2="lt2" accent1="accent1" accent2="accent2" accent3="accent3" accent4="accent4" accent5="accent5" accent6="accent6" hlink="hlink" folHlink="folHlink"/>
  </p:clrMapOvr>
</p:sld>
</file>

<file path=ppt/slides/slide136.xml><?xml version="1.0" encoding="utf-8"?>
<p:sld xmlns:a="http://schemas.openxmlformats.org/drawingml/2006/main" xmlns:r="http://schemas.openxmlformats.org/officeDocument/2006/relationships" xmlns:p="http://schemas.openxmlformats.org/presentationml/2006/main">
  <p:cSld>
    <p:bg>
      <p:bgPr>
        <a:solidFill>
          <a:schemeClr val="bg2">
            <a:shade val="97000"/>
            <a:satMod val="15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27CF8A-A1AE-4DA2-B4D3-DD0D215D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D3DE63-E06B-473D-8144-78398E35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7" y="0"/>
            <a:ext cx="460076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8C5F6C-2147-447F-84CB-47BEB813B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600761"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B0F093A-F2F4-4674-8265-42FC6DAFD0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5" name="Oval 14">
              <a:extLst>
                <a:ext uri="{FF2B5EF4-FFF2-40B4-BE49-F238E27FC236}">
                  <a16:creationId xmlns:a16="http://schemas.microsoft.com/office/drawing/2014/main" id="{740CB6A0-E815-4B40-8A6B-53CEED043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7002C1B4-2083-4F91-B4B2-8F3E8E3E2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C44B4777-7CED-6F43-BC62-AFE1AA50A00A}"/>
              </a:ext>
            </a:extLst>
          </p:cNvPr>
          <p:cNvSpPr>
            <a:spLocks noGrp="1"/>
          </p:cNvSpPr>
          <p:nvPr>
            <p:ph type="title"/>
          </p:nvPr>
        </p:nvSpPr>
        <p:spPr>
          <a:xfrm>
            <a:off x="8052617" y="643467"/>
            <a:ext cx="3578943" cy="5586213"/>
          </a:xfrm>
        </p:spPr>
        <p:txBody>
          <a:bodyPr>
            <a:normAutofit/>
          </a:bodyPr>
          <a:lstStyle/>
          <a:p>
            <a:r>
              <a:rPr lang="en-US" dirty="0"/>
              <a:t>Can I control my pride?</a:t>
            </a:r>
          </a:p>
        </p:txBody>
      </p:sp>
      <p:sp>
        <p:nvSpPr>
          <p:cNvPr id="3" name="Content Placeholder 2">
            <a:extLst>
              <a:ext uri="{FF2B5EF4-FFF2-40B4-BE49-F238E27FC236}">
                <a16:creationId xmlns:a16="http://schemas.microsoft.com/office/drawing/2014/main" id="{AFDE5A5B-9C8D-854A-A236-E5E19FC2B3ED}"/>
              </a:ext>
            </a:extLst>
          </p:cNvPr>
          <p:cNvSpPr>
            <a:spLocks noGrp="1"/>
          </p:cNvSpPr>
          <p:nvPr>
            <p:ph sz="quarter" idx="13"/>
          </p:nvPr>
        </p:nvSpPr>
        <p:spPr>
          <a:xfrm>
            <a:off x="1069848" y="643467"/>
            <a:ext cx="5881558" cy="5586214"/>
          </a:xfrm>
        </p:spPr>
        <p:txBody>
          <a:bodyPr anchor="ctr">
            <a:normAutofit/>
          </a:bodyPr>
          <a:lstStyle/>
          <a:p>
            <a:r>
              <a:rPr lang="en-GB" dirty="0"/>
              <a:t>Am I ready for a journey up the mountain? Am I willing to first walk through the valley of the shadow of death? </a:t>
            </a:r>
          </a:p>
          <a:p>
            <a:r>
              <a:rPr lang="en-GB" dirty="0"/>
              <a:t>Am I willing to accept that my way up may not be the same as other people’s way up? Am I willing to help others along the way? </a:t>
            </a:r>
          </a:p>
          <a:p>
            <a:r>
              <a:rPr lang="en-GB" dirty="0"/>
              <a:t>This may involve having to come back down at times?</a:t>
            </a:r>
          </a:p>
          <a:p>
            <a:endParaRPr lang="en-US" dirty="0"/>
          </a:p>
        </p:txBody>
      </p:sp>
    </p:spTree>
    <p:extLst>
      <p:ext uri="{BB962C8B-B14F-4D97-AF65-F5344CB8AC3E}">
        <p14:creationId xmlns:p14="http://schemas.microsoft.com/office/powerpoint/2010/main" val="299247472"/>
      </p:ext>
    </p:extLst>
  </p:cSld>
  <p:clrMapOvr>
    <a:overrideClrMapping bg1="dk1" tx1="lt1" bg2="dk2" tx2="lt2" accent1="accent1" accent2="accent2" accent3="accent3" accent4="accent4" accent5="accent5" accent6="accent6" hlink="hlink" folHlink="folHlink"/>
  </p:clrMapOvr>
</p:sld>
</file>

<file path=ppt/slides/slide1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09E6BA2-0A52-014F-8B89-0F2478A11CE6}"/>
              </a:ext>
            </a:extLst>
          </p:cNvPr>
          <p:cNvSpPr>
            <a:spLocks noGrp="1"/>
          </p:cNvSpPr>
          <p:nvPr>
            <p:ph type="title"/>
          </p:nvPr>
        </p:nvSpPr>
        <p:spPr>
          <a:xfrm>
            <a:off x="1069848" y="484632"/>
            <a:ext cx="10058400" cy="1609344"/>
          </a:xfrm>
        </p:spPr>
        <p:txBody>
          <a:bodyPr>
            <a:normAutofit/>
          </a:bodyPr>
          <a:lstStyle/>
          <a:p>
            <a:r>
              <a:rPr lang="en-US" dirty="0"/>
              <a:t>How do I feel right now?</a:t>
            </a:r>
          </a:p>
        </p:txBody>
      </p:sp>
      <p:sp>
        <p:nvSpPr>
          <p:cNvPr id="3" name="Content Placeholder 2">
            <a:extLst>
              <a:ext uri="{FF2B5EF4-FFF2-40B4-BE49-F238E27FC236}">
                <a16:creationId xmlns:a16="http://schemas.microsoft.com/office/drawing/2014/main" id="{5603FBFE-6BBE-6348-B557-3FD7CABD5AC1}"/>
              </a:ext>
            </a:extLst>
          </p:cNvPr>
          <p:cNvSpPr>
            <a:spLocks noGrp="1"/>
          </p:cNvSpPr>
          <p:nvPr>
            <p:ph sz="quarter" idx="13"/>
          </p:nvPr>
        </p:nvSpPr>
        <p:spPr>
          <a:xfrm>
            <a:off x="1069848" y="2320412"/>
            <a:ext cx="10058400" cy="3851787"/>
          </a:xfrm>
        </p:spPr>
        <p:txBody>
          <a:bodyPr>
            <a:normAutofit/>
          </a:bodyPr>
          <a:lstStyle/>
          <a:p>
            <a:r>
              <a:rPr lang="en-US" dirty="0"/>
              <a:t>Overwhelmed?</a:t>
            </a:r>
          </a:p>
          <a:p>
            <a:r>
              <a:rPr lang="en-US" dirty="0"/>
              <a:t>Afraid? What am I afraid of? Why am I afraid? Sad? Why do I feel sad? </a:t>
            </a:r>
          </a:p>
          <a:p>
            <a:r>
              <a:rPr lang="en-US" dirty="0"/>
              <a:t>Guilty? Do I feel worthy of this? </a:t>
            </a:r>
          </a:p>
          <a:p>
            <a:r>
              <a:rPr lang="en-US" dirty="0"/>
              <a:t>Angry? Do I like to be the victim?</a:t>
            </a:r>
          </a:p>
          <a:p>
            <a:endParaRPr lang="en-US" dirty="0"/>
          </a:p>
          <a:p>
            <a:r>
              <a:rPr lang="en-US" dirty="0"/>
              <a:t>Have I heard enough or do I want to hear more?</a:t>
            </a:r>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11607575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bg>
      <p:bgPr>
        <a:solidFill>
          <a:schemeClr val="bg1">
            <a:shade val="97000"/>
            <a:satMod val="150000"/>
          </a:schemeClr>
        </a:solidFill>
        <a:effectLst/>
      </p:bgPr>
    </p:bg>
    <p:spTree>
      <p:nvGrpSpPr>
        <p:cNvPr id="1" name=""/>
        <p:cNvGrpSpPr/>
        <p:nvPr/>
      </p:nvGrpSpPr>
      <p:grpSpPr>
        <a:xfrm>
          <a:off x="0" y="0"/>
          <a:ext cx="0" cy="0"/>
          <a:chOff x="0" y="0"/>
          <a:chExt cx="0" cy="0"/>
        </a:xfrm>
      </p:grpSpPr>
      <p:sp>
        <p:nvSpPr>
          <p:cNvPr id="38" name="Rectangle 7">
            <a:extLst>
              <a:ext uri="{FF2B5EF4-FFF2-40B4-BE49-F238E27FC236}">
                <a16:creationId xmlns:a16="http://schemas.microsoft.com/office/drawing/2014/main" id="{6BA17954-54E0-419C-92D3-4C4775A81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9">
            <a:extLst>
              <a:ext uri="{FF2B5EF4-FFF2-40B4-BE49-F238E27FC236}">
                <a16:creationId xmlns:a16="http://schemas.microsoft.com/office/drawing/2014/main" id="{523C5163-DFEA-4D68-AF8F-A6BD6B674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607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15A0A6E-01E8-274B-99BB-8F91CC7581F3}"/>
              </a:ext>
            </a:extLst>
          </p:cNvPr>
          <p:cNvSpPr>
            <a:spLocks noGrp="1"/>
          </p:cNvSpPr>
          <p:nvPr>
            <p:ph sz="quarter" idx="13"/>
          </p:nvPr>
        </p:nvSpPr>
        <p:spPr>
          <a:xfrm>
            <a:off x="643467" y="643467"/>
            <a:ext cx="6322709" cy="5528733"/>
          </a:xfrm>
        </p:spPr>
        <p:txBody>
          <a:bodyPr anchor="ctr">
            <a:normAutofit/>
          </a:bodyPr>
          <a:lstStyle/>
          <a:p>
            <a:r>
              <a:rPr lang="en-US" sz="1700">
                <a:solidFill>
                  <a:srgbClr val="FFFFFF"/>
                </a:solidFill>
              </a:rPr>
              <a:t>Seeking truth with a humble and open heart, and following my path of truth to the best of my ability, even if it causes me loss in this physical existence</a:t>
            </a:r>
          </a:p>
          <a:p>
            <a:r>
              <a:rPr lang="en-US" sz="1700">
                <a:solidFill>
                  <a:srgbClr val="FFFFFF"/>
                </a:solidFill>
              </a:rPr>
              <a:t>Accepting that I am not self sufficient? I am dependent on a being higher than myself? </a:t>
            </a:r>
          </a:p>
          <a:p>
            <a:r>
              <a:rPr lang="en-US" sz="1700">
                <a:solidFill>
                  <a:srgbClr val="FFFFFF"/>
                </a:solidFill>
              </a:rPr>
              <a:t>Repentance and forgiveness of the sins of others against me?</a:t>
            </a:r>
          </a:p>
          <a:p>
            <a:r>
              <a:rPr lang="en-US" sz="1700">
                <a:solidFill>
                  <a:srgbClr val="FFFFFF"/>
                </a:solidFill>
              </a:rPr>
              <a:t>Establishing regular prayer and charity and acts of loving kindness</a:t>
            </a:r>
          </a:p>
          <a:p>
            <a:r>
              <a:rPr lang="en-US" sz="1700">
                <a:solidFill>
                  <a:srgbClr val="FFFFFF"/>
                </a:solidFill>
              </a:rPr>
              <a:t>Praying for others while praying for myself, wishing well for others even before myself</a:t>
            </a:r>
          </a:p>
          <a:p>
            <a:r>
              <a:rPr lang="en-US" sz="1700">
                <a:solidFill>
                  <a:srgbClr val="FFFFFF"/>
                </a:solidFill>
              </a:rPr>
              <a:t>Doing what I believe to be right and just at all times - even if it against myself and my desires</a:t>
            </a:r>
          </a:p>
          <a:p>
            <a:r>
              <a:rPr lang="en-US" sz="1700">
                <a:solidFill>
                  <a:srgbClr val="FFFFFF"/>
                </a:solidFill>
              </a:rPr>
              <a:t>Showing more gratitude for my gifts and talents by using them to help others</a:t>
            </a:r>
          </a:p>
          <a:p>
            <a:r>
              <a:rPr lang="en-US" sz="1700">
                <a:solidFill>
                  <a:srgbClr val="FFFFFF"/>
                </a:solidFill>
              </a:rPr>
              <a:t>Showing more respect to the property and lives and opinions and decisions of others</a:t>
            </a:r>
          </a:p>
          <a:p>
            <a:endParaRPr lang="en-US" sz="1700">
              <a:solidFill>
                <a:srgbClr val="FFFFFF"/>
              </a:solidFill>
            </a:endParaRPr>
          </a:p>
          <a:p>
            <a:endParaRPr lang="en-US" sz="1700">
              <a:solidFill>
                <a:srgbClr val="FFFFFF"/>
              </a:solidFill>
            </a:endParaRPr>
          </a:p>
        </p:txBody>
      </p:sp>
      <p:sp>
        <p:nvSpPr>
          <p:cNvPr id="40" name="Rectangle 11">
            <a:extLst>
              <a:ext uri="{FF2B5EF4-FFF2-40B4-BE49-F238E27FC236}">
                <a16:creationId xmlns:a16="http://schemas.microsoft.com/office/drawing/2014/main" id="{51DD55B3-5910-4D84-8A2E-B22ED5224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584003"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297A9A6-B9CE-104B-B230-3D5457A0742B}"/>
              </a:ext>
            </a:extLst>
          </p:cNvPr>
          <p:cNvSpPr>
            <a:spLocks noGrp="1"/>
          </p:cNvSpPr>
          <p:nvPr>
            <p:ph type="title"/>
          </p:nvPr>
        </p:nvSpPr>
        <p:spPr>
          <a:xfrm>
            <a:off x="7928085" y="643466"/>
            <a:ext cx="3786120" cy="5528734"/>
          </a:xfrm>
        </p:spPr>
        <p:txBody>
          <a:bodyPr>
            <a:normAutofit/>
          </a:bodyPr>
          <a:lstStyle/>
          <a:p>
            <a:r>
              <a:rPr lang="en-US"/>
              <a:t>Can I try…</a:t>
            </a:r>
            <a:endParaRPr lang="en-US" dirty="0"/>
          </a:p>
        </p:txBody>
      </p:sp>
      <p:grpSp>
        <p:nvGrpSpPr>
          <p:cNvPr id="41" name="Group 13">
            <a:extLst>
              <a:ext uri="{FF2B5EF4-FFF2-40B4-BE49-F238E27FC236}">
                <a16:creationId xmlns:a16="http://schemas.microsoft.com/office/drawing/2014/main" id="{1392CA3D-5152-407E-8F49-7BEFB33851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5" name="Oval 14">
              <a:extLst>
                <a:ext uri="{FF2B5EF4-FFF2-40B4-BE49-F238E27FC236}">
                  <a16:creationId xmlns:a16="http://schemas.microsoft.com/office/drawing/2014/main" id="{ADB604F7-477D-4337-9D86-3CAD381620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42" name="Oval 15">
              <a:extLst>
                <a:ext uri="{FF2B5EF4-FFF2-40B4-BE49-F238E27FC236}">
                  <a16:creationId xmlns:a16="http://schemas.microsoft.com/office/drawing/2014/main" id="{B4736A5E-48AC-496F-AB60-5F0FBB31B2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3653940544"/>
      </p:ext>
    </p:extLst>
  </p:cSld>
  <p:clrMapOvr>
    <a:overrideClrMapping bg1="dk1" tx1="lt1" bg2="dk2" tx2="lt2" accent1="accent1" accent2="accent2" accent3="accent3" accent4="accent4" accent5="accent5" accent6="accent6" hlink="hlink" folHlink="folHlink"/>
  </p:clrMapOvr>
</p:sld>
</file>

<file path=ppt/slides/slide1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C7CC81-5032-A74B-B5EE-0AF257B0FE6D}"/>
              </a:ext>
            </a:extLst>
          </p:cNvPr>
          <p:cNvSpPr>
            <a:spLocks noGrp="1"/>
          </p:cNvSpPr>
          <p:nvPr>
            <p:ph type="title"/>
          </p:nvPr>
        </p:nvSpPr>
        <p:spPr>
          <a:xfrm>
            <a:off x="8479777" y="639763"/>
            <a:ext cx="3046073" cy="5177377"/>
          </a:xfrm>
          <a:ln>
            <a:noFill/>
          </a:ln>
        </p:spPr>
        <p:txBody>
          <a:bodyPr>
            <a:normAutofit/>
          </a:bodyPr>
          <a:lstStyle/>
          <a:p>
            <a:r>
              <a:rPr lang="en-US" sz="4000"/>
              <a:t>Can I try…</a:t>
            </a:r>
          </a:p>
        </p:txBody>
      </p:sp>
      <p:grpSp>
        <p:nvGrpSpPr>
          <p:cNvPr id="17" name="Group 16">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8" name="Oval 17">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9" name="Oval 18">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11" name="Content Placeholder 2">
            <a:extLst>
              <a:ext uri="{FF2B5EF4-FFF2-40B4-BE49-F238E27FC236}">
                <a16:creationId xmlns:a16="http://schemas.microsoft.com/office/drawing/2014/main" id="{DF5FD972-9CC8-4378-96C0-6F2042210157}"/>
              </a:ext>
            </a:extLst>
          </p:cNvPr>
          <p:cNvGraphicFramePr/>
          <p:nvPr>
            <p:extLst>
              <p:ext uri="{D42A27DB-BD31-4B8C-83A1-F6EECF244321}">
                <p14:modId xmlns:p14="http://schemas.microsoft.com/office/powerpoint/2010/main" val="4099791740"/>
              </p:ext>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4919229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E5E5-4BD7-D34A-B8FA-52A2F50141C9}"/>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CAA5027-9C24-8149-BDC2-0CD6B94B79DA}"/>
              </a:ext>
            </a:extLst>
          </p:cNvPr>
          <p:cNvSpPr>
            <a:spLocks noGrp="1"/>
          </p:cNvSpPr>
          <p:nvPr>
            <p:ph sz="quarter" idx="13"/>
          </p:nvPr>
        </p:nvSpPr>
        <p:spPr/>
        <p:txBody>
          <a:bodyPr>
            <a:normAutofit/>
          </a:bodyPr>
          <a:lstStyle/>
          <a:p>
            <a:r>
              <a:rPr lang="en-US" dirty="0"/>
              <a:t>What role does my pride play in my ego?</a:t>
            </a:r>
          </a:p>
          <a:p>
            <a:r>
              <a:rPr lang="en-US" dirty="0"/>
              <a:t>What role does greed play in my pride?</a:t>
            </a:r>
          </a:p>
          <a:p>
            <a:r>
              <a:rPr lang="en-US" dirty="0"/>
              <a:t>What role does envy play in my pride?</a:t>
            </a:r>
          </a:p>
          <a:p>
            <a:r>
              <a:rPr lang="en-US" dirty="0"/>
              <a:t>what role does lust play in my pride?</a:t>
            </a:r>
          </a:p>
          <a:p>
            <a:r>
              <a:rPr lang="en-US" dirty="0"/>
              <a:t>What role does sloth play in my pride?</a:t>
            </a:r>
          </a:p>
          <a:p>
            <a:r>
              <a:rPr lang="en-US" dirty="0"/>
              <a:t>What role does arrogance play in my pride?</a:t>
            </a:r>
          </a:p>
          <a:p>
            <a:r>
              <a:rPr lang="en-US" dirty="0"/>
              <a:t>What role does pride play in my pride?</a:t>
            </a:r>
          </a:p>
          <a:p>
            <a:r>
              <a:rPr lang="en-US" dirty="0"/>
              <a:t>What role does anger/vengeance play in my pride?</a:t>
            </a:r>
          </a:p>
        </p:txBody>
      </p:sp>
    </p:spTree>
    <p:extLst>
      <p:ext uri="{BB962C8B-B14F-4D97-AF65-F5344CB8AC3E}">
        <p14:creationId xmlns:p14="http://schemas.microsoft.com/office/powerpoint/2010/main" val="133859758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E6BDF2-8425-C645-B2D5-127438683E61}"/>
              </a:ext>
            </a:extLst>
          </p:cNvPr>
          <p:cNvSpPr>
            <a:spLocks noGrp="1"/>
          </p:cNvSpPr>
          <p:nvPr>
            <p:ph type="title"/>
          </p:nvPr>
        </p:nvSpPr>
        <p:spPr>
          <a:xfrm>
            <a:off x="8479777" y="639763"/>
            <a:ext cx="3046073" cy="5177377"/>
          </a:xfrm>
          <a:ln>
            <a:noFill/>
          </a:ln>
        </p:spPr>
        <p:txBody>
          <a:bodyPr>
            <a:normAutofit/>
          </a:bodyPr>
          <a:lstStyle/>
          <a:p>
            <a:r>
              <a:rPr lang="en-US" sz="4000"/>
              <a:t>Can I try…</a:t>
            </a:r>
          </a:p>
        </p:txBody>
      </p:sp>
      <p:grpSp>
        <p:nvGrpSpPr>
          <p:cNvPr id="11" name="Group 10">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2" name="Oval 11">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5" name="Content Placeholder 2">
            <a:extLst>
              <a:ext uri="{FF2B5EF4-FFF2-40B4-BE49-F238E27FC236}">
                <a16:creationId xmlns:a16="http://schemas.microsoft.com/office/drawing/2014/main" id="{D09FD739-2C8F-43EB-BDB9-FE2D7A03EA16}"/>
              </a:ext>
            </a:extLst>
          </p:cNvPr>
          <p:cNvGraphicFramePr>
            <a:graphicFrameLocks noGrp="1"/>
          </p:cNvGraphicFramePr>
          <p:nvPr>
            <p:ph sz="quarter" idx="13"/>
            <p:extLst>
              <p:ext uri="{D42A27DB-BD31-4B8C-83A1-F6EECF244321}">
                <p14:modId xmlns:p14="http://schemas.microsoft.com/office/powerpoint/2010/main" val="3685092877"/>
              </p:ext>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91263163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bg>
      <p:bgPr>
        <a:solidFill>
          <a:schemeClr val="bg1">
            <a:shade val="97000"/>
            <a:satMod val="150000"/>
          </a:schemeClr>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6BA17954-54E0-419C-92D3-4C4775A81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523C5163-DFEA-4D68-AF8F-A6BD6B674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607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8EC721A-2197-924B-8EE9-B74D4387B164}"/>
              </a:ext>
            </a:extLst>
          </p:cNvPr>
          <p:cNvSpPr>
            <a:spLocks noGrp="1"/>
          </p:cNvSpPr>
          <p:nvPr>
            <p:ph sz="quarter" idx="13"/>
          </p:nvPr>
        </p:nvSpPr>
        <p:spPr>
          <a:xfrm>
            <a:off x="643467" y="643467"/>
            <a:ext cx="6322709" cy="5528733"/>
          </a:xfrm>
        </p:spPr>
        <p:txBody>
          <a:bodyPr anchor="ctr">
            <a:normAutofit/>
          </a:bodyPr>
          <a:lstStyle/>
          <a:p>
            <a:r>
              <a:rPr lang="en-US">
                <a:solidFill>
                  <a:srgbClr val="FFFFFF"/>
                </a:solidFill>
              </a:rPr>
              <a:t>Discipline in regular prayer and acts of charity and loving kindness</a:t>
            </a:r>
          </a:p>
          <a:p>
            <a:r>
              <a:rPr lang="en-US">
                <a:solidFill>
                  <a:srgbClr val="FFFFFF"/>
                </a:solidFill>
              </a:rPr>
              <a:t>Using logic and reason and questioning in trying to distinguish truth from falsehood</a:t>
            </a:r>
          </a:p>
          <a:p>
            <a:r>
              <a:rPr lang="en-US">
                <a:solidFill>
                  <a:srgbClr val="FFFFFF"/>
                </a:solidFill>
              </a:rPr>
              <a:t>Seeking knowledge and wisdom in everything, including my past mistakes</a:t>
            </a:r>
          </a:p>
          <a:p>
            <a:r>
              <a:rPr lang="en-US">
                <a:solidFill>
                  <a:srgbClr val="FFFFFF"/>
                </a:solidFill>
              </a:rPr>
              <a:t>Trying to get to truth through discussion rather than winning an argument</a:t>
            </a:r>
          </a:p>
          <a:p>
            <a:r>
              <a:rPr lang="en-US">
                <a:solidFill>
                  <a:srgbClr val="FFFFFF"/>
                </a:solidFill>
              </a:rPr>
              <a:t>Listening more to other perspectives to understand from their perspective</a:t>
            </a:r>
          </a:p>
          <a:p>
            <a:r>
              <a:rPr lang="en-US">
                <a:solidFill>
                  <a:srgbClr val="FFFFFF"/>
                </a:solidFill>
              </a:rPr>
              <a:t>Being less judgemental about others</a:t>
            </a:r>
          </a:p>
        </p:txBody>
      </p:sp>
      <p:sp>
        <p:nvSpPr>
          <p:cNvPr id="20" name="Rectangle 11">
            <a:extLst>
              <a:ext uri="{FF2B5EF4-FFF2-40B4-BE49-F238E27FC236}">
                <a16:creationId xmlns:a16="http://schemas.microsoft.com/office/drawing/2014/main" id="{51DD55B3-5910-4D84-8A2E-B22ED5224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584003"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10EFD2-0E01-6F41-8704-CF1F379FF3EA}"/>
              </a:ext>
            </a:extLst>
          </p:cNvPr>
          <p:cNvSpPr>
            <a:spLocks noGrp="1"/>
          </p:cNvSpPr>
          <p:nvPr>
            <p:ph type="title"/>
          </p:nvPr>
        </p:nvSpPr>
        <p:spPr>
          <a:xfrm>
            <a:off x="7928085" y="643466"/>
            <a:ext cx="3786120" cy="5528734"/>
          </a:xfrm>
        </p:spPr>
        <p:txBody>
          <a:bodyPr>
            <a:normAutofit/>
          </a:bodyPr>
          <a:lstStyle/>
          <a:p>
            <a:r>
              <a:rPr lang="en-US" dirty="0"/>
              <a:t>Can I try…</a:t>
            </a:r>
          </a:p>
        </p:txBody>
      </p:sp>
      <p:grpSp>
        <p:nvGrpSpPr>
          <p:cNvPr id="21" name="Group 13">
            <a:extLst>
              <a:ext uri="{FF2B5EF4-FFF2-40B4-BE49-F238E27FC236}">
                <a16:creationId xmlns:a16="http://schemas.microsoft.com/office/drawing/2014/main" id="{1392CA3D-5152-407E-8F49-7BEFB33851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22" name="Oval 14">
              <a:extLst>
                <a:ext uri="{FF2B5EF4-FFF2-40B4-BE49-F238E27FC236}">
                  <a16:creationId xmlns:a16="http://schemas.microsoft.com/office/drawing/2014/main" id="{ADB604F7-477D-4337-9D86-3CAD381620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3" name="Oval 15">
              <a:extLst>
                <a:ext uri="{FF2B5EF4-FFF2-40B4-BE49-F238E27FC236}">
                  <a16:creationId xmlns:a16="http://schemas.microsoft.com/office/drawing/2014/main" id="{B4736A5E-48AC-496F-AB60-5F0FBB31B2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381103790"/>
      </p:ext>
    </p:extLst>
  </p:cSld>
  <p:clrMapOvr>
    <a:overrideClrMapping bg1="dk1" tx1="lt1" bg2="dk2" tx2="lt2" accent1="accent1" accent2="accent2" accent3="accent3" accent4="accent4" accent5="accent5" accent6="accent6" hlink="hlink" folHlink="folHlink"/>
  </p:clrMapOvr>
</p:sld>
</file>

<file path=ppt/slides/slide142.xml><?xml version="1.0" encoding="utf-8"?>
<p:sld xmlns:a="http://schemas.openxmlformats.org/drawingml/2006/main" xmlns:r="http://schemas.openxmlformats.org/officeDocument/2006/relationships" xmlns:p="http://schemas.openxmlformats.org/presentationml/2006/main">
  <p:cSld>
    <p:bg>
      <p:bgPr>
        <a:solidFill>
          <a:schemeClr val="bg1">
            <a:shade val="97000"/>
            <a:satMod val="15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A17954-54E0-419C-92D3-4C4775A817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23C5163-DFEA-4D68-AF8F-A6BD6B674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60799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58F214D-7C5E-5148-8227-2A48994EBC4A}"/>
              </a:ext>
            </a:extLst>
          </p:cNvPr>
          <p:cNvSpPr>
            <a:spLocks noGrp="1"/>
          </p:cNvSpPr>
          <p:nvPr>
            <p:ph sz="quarter" idx="13"/>
          </p:nvPr>
        </p:nvSpPr>
        <p:spPr>
          <a:xfrm>
            <a:off x="643467" y="643467"/>
            <a:ext cx="6322709" cy="5528733"/>
          </a:xfrm>
        </p:spPr>
        <p:txBody>
          <a:bodyPr anchor="ctr">
            <a:normAutofit/>
          </a:bodyPr>
          <a:lstStyle/>
          <a:p>
            <a:r>
              <a:rPr lang="en-US">
                <a:solidFill>
                  <a:srgbClr val="FFFFFF"/>
                </a:solidFill>
              </a:rPr>
              <a:t>working on:</a:t>
            </a:r>
          </a:p>
          <a:p>
            <a:pPr marL="0" indent="0">
              <a:buNone/>
            </a:pPr>
            <a:r>
              <a:rPr lang="en-US">
                <a:solidFill>
                  <a:srgbClr val="FFFFFF"/>
                </a:solidFill>
              </a:rPr>
              <a:t>My lust</a:t>
            </a:r>
          </a:p>
          <a:p>
            <a:pPr marL="0" indent="0">
              <a:buNone/>
            </a:pPr>
            <a:r>
              <a:rPr lang="en-US">
                <a:solidFill>
                  <a:srgbClr val="FFFFFF"/>
                </a:solidFill>
              </a:rPr>
              <a:t>My greed</a:t>
            </a:r>
          </a:p>
          <a:p>
            <a:pPr marL="0" indent="0">
              <a:buNone/>
            </a:pPr>
            <a:r>
              <a:rPr lang="en-US">
                <a:solidFill>
                  <a:srgbClr val="FFFFFF"/>
                </a:solidFill>
              </a:rPr>
              <a:t>my envy</a:t>
            </a:r>
          </a:p>
          <a:p>
            <a:pPr marL="0" indent="0">
              <a:buNone/>
            </a:pPr>
            <a:r>
              <a:rPr lang="en-US">
                <a:solidFill>
                  <a:srgbClr val="FFFFFF"/>
                </a:solidFill>
              </a:rPr>
              <a:t>My anger</a:t>
            </a:r>
          </a:p>
          <a:p>
            <a:pPr marL="0" indent="0">
              <a:buNone/>
            </a:pPr>
            <a:r>
              <a:rPr lang="en-US">
                <a:solidFill>
                  <a:srgbClr val="FFFFFF"/>
                </a:solidFill>
              </a:rPr>
              <a:t>My gluttony</a:t>
            </a:r>
          </a:p>
          <a:p>
            <a:pPr marL="0" indent="0">
              <a:buNone/>
            </a:pPr>
            <a:r>
              <a:rPr lang="en-US">
                <a:solidFill>
                  <a:srgbClr val="FFFFFF"/>
                </a:solidFill>
              </a:rPr>
              <a:t>My sloth</a:t>
            </a:r>
          </a:p>
          <a:p>
            <a:pPr marL="0" indent="0">
              <a:buNone/>
            </a:pPr>
            <a:r>
              <a:rPr lang="en-US">
                <a:solidFill>
                  <a:srgbClr val="FFFFFF"/>
                </a:solidFill>
              </a:rPr>
              <a:t>…In order to combat my ego</a:t>
            </a:r>
          </a:p>
        </p:txBody>
      </p:sp>
      <p:sp>
        <p:nvSpPr>
          <p:cNvPr id="12" name="Rectangle 11">
            <a:extLst>
              <a:ext uri="{FF2B5EF4-FFF2-40B4-BE49-F238E27FC236}">
                <a16:creationId xmlns:a16="http://schemas.microsoft.com/office/drawing/2014/main" id="{51DD55B3-5910-4D84-8A2E-B22ED5224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584003"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5DD395-47C6-3F41-9B3A-B5CF2619C560}"/>
              </a:ext>
            </a:extLst>
          </p:cNvPr>
          <p:cNvSpPr>
            <a:spLocks noGrp="1"/>
          </p:cNvSpPr>
          <p:nvPr>
            <p:ph type="title"/>
          </p:nvPr>
        </p:nvSpPr>
        <p:spPr>
          <a:xfrm>
            <a:off x="7928085" y="643466"/>
            <a:ext cx="3786120" cy="5528734"/>
          </a:xfrm>
        </p:spPr>
        <p:txBody>
          <a:bodyPr>
            <a:normAutofit/>
          </a:bodyPr>
          <a:lstStyle/>
          <a:p>
            <a:r>
              <a:rPr lang="en-US" dirty="0"/>
              <a:t>Can I try…</a:t>
            </a:r>
          </a:p>
        </p:txBody>
      </p:sp>
      <p:grpSp>
        <p:nvGrpSpPr>
          <p:cNvPr id="14" name="Group 13">
            <a:extLst>
              <a:ext uri="{FF2B5EF4-FFF2-40B4-BE49-F238E27FC236}">
                <a16:creationId xmlns:a16="http://schemas.microsoft.com/office/drawing/2014/main" id="{1392CA3D-5152-407E-8F49-7BEFB33851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5" name="Oval 14">
              <a:extLst>
                <a:ext uri="{FF2B5EF4-FFF2-40B4-BE49-F238E27FC236}">
                  <a16:creationId xmlns:a16="http://schemas.microsoft.com/office/drawing/2014/main" id="{ADB604F7-477D-4337-9D86-3CAD381620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B4736A5E-48AC-496F-AB60-5F0FBB31B2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1246850710"/>
      </p:ext>
    </p:extLst>
  </p:cSld>
  <p:clrMapOvr>
    <a:overrideClrMapping bg1="dk1" tx1="lt1" bg2="dk2" tx2="lt2" accent1="accent1" accent2="accent2" accent3="accent3" accent4="accent4" accent5="accent5" accent6="accent6" hlink="hlink" folHlink="folHlink"/>
  </p:clrMapOvr>
</p:sld>
</file>

<file path=ppt/slides/slide1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5F561-451B-9B49-8BA4-59FB67791A1F}"/>
              </a:ext>
            </a:extLst>
          </p:cNvPr>
          <p:cNvSpPr>
            <a:spLocks noGrp="1"/>
          </p:cNvSpPr>
          <p:nvPr>
            <p:ph type="title"/>
          </p:nvPr>
        </p:nvSpPr>
        <p:spPr>
          <a:xfrm>
            <a:off x="1069848" y="484632"/>
            <a:ext cx="10058400" cy="1609344"/>
          </a:xfrm>
        </p:spPr>
        <p:txBody>
          <a:bodyPr>
            <a:normAutofit/>
          </a:bodyPr>
          <a:lstStyle/>
          <a:p>
            <a:r>
              <a:rPr lang="en-US" dirty="0"/>
              <a:t>Things that might hold me back from success</a:t>
            </a:r>
          </a:p>
        </p:txBody>
      </p:sp>
      <p:sp>
        <p:nvSpPr>
          <p:cNvPr id="9"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7F214DD5-CD11-42BE-B7A2-378EF971BCE4}"/>
              </a:ext>
            </a:extLst>
          </p:cNvPr>
          <p:cNvGraphicFramePr>
            <a:graphicFrameLocks noGrp="1"/>
          </p:cNvGraphicFramePr>
          <p:nvPr>
            <p:ph sz="quarter" idx="13"/>
            <p:extLst>
              <p:ext uri="{D42A27DB-BD31-4B8C-83A1-F6EECF244321}">
                <p14:modId xmlns:p14="http://schemas.microsoft.com/office/powerpoint/2010/main" val="334780838"/>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5392054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bg>
      <p:bgPr>
        <a:solidFill>
          <a:schemeClr val="bg2">
            <a:shade val="97000"/>
            <a:satMod val="15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427CF8A-A1AE-4DA2-B4D3-DD0D215D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D3DE63-E06B-473D-8144-78398E35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7" y="0"/>
            <a:ext cx="460076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38C5F6C-2147-447F-84CB-47BEB813B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07995" y="0"/>
            <a:ext cx="4600761"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4B0F093A-F2F4-4674-8265-42FC6DAFD0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5" name="Oval 14">
              <a:extLst>
                <a:ext uri="{FF2B5EF4-FFF2-40B4-BE49-F238E27FC236}">
                  <a16:creationId xmlns:a16="http://schemas.microsoft.com/office/drawing/2014/main" id="{740CB6A0-E815-4B40-8A6B-53CEED0430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5">
              <a:extLst>
                <a:ext uri="{FF2B5EF4-FFF2-40B4-BE49-F238E27FC236}">
                  <a16:creationId xmlns:a16="http://schemas.microsoft.com/office/drawing/2014/main" id="{7002C1B4-2083-4F91-B4B2-8F3E8E3E2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0443C2FC-8F70-2D4D-8514-2ACB2CD368A8}"/>
              </a:ext>
            </a:extLst>
          </p:cNvPr>
          <p:cNvSpPr>
            <a:spLocks noGrp="1"/>
          </p:cNvSpPr>
          <p:nvPr>
            <p:ph type="title"/>
          </p:nvPr>
        </p:nvSpPr>
        <p:spPr>
          <a:xfrm>
            <a:off x="8052617" y="643467"/>
            <a:ext cx="3578943" cy="5586213"/>
          </a:xfrm>
        </p:spPr>
        <p:txBody>
          <a:bodyPr>
            <a:normAutofit/>
          </a:bodyPr>
          <a:lstStyle/>
          <a:p>
            <a:r>
              <a:rPr lang="en-US" sz="5000"/>
              <a:t>Transforming my ego</a:t>
            </a:r>
          </a:p>
        </p:txBody>
      </p:sp>
      <p:sp>
        <p:nvSpPr>
          <p:cNvPr id="3" name="Content Placeholder 2">
            <a:extLst>
              <a:ext uri="{FF2B5EF4-FFF2-40B4-BE49-F238E27FC236}">
                <a16:creationId xmlns:a16="http://schemas.microsoft.com/office/drawing/2014/main" id="{0E96DE58-F76E-7B46-B92A-839B68F74447}"/>
              </a:ext>
            </a:extLst>
          </p:cNvPr>
          <p:cNvSpPr>
            <a:spLocks noGrp="1"/>
          </p:cNvSpPr>
          <p:nvPr>
            <p:ph sz="quarter" idx="13"/>
          </p:nvPr>
        </p:nvSpPr>
        <p:spPr>
          <a:xfrm>
            <a:off x="1069848" y="643467"/>
            <a:ext cx="5881558" cy="5586214"/>
          </a:xfrm>
        </p:spPr>
        <p:txBody>
          <a:bodyPr anchor="ctr">
            <a:normAutofit/>
          </a:bodyPr>
          <a:lstStyle/>
          <a:p>
            <a:r>
              <a:rPr lang="en-US" dirty="0"/>
              <a:t>Who am I ? </a:t>
            </a:r>
          </a:p>
          <a:p>
            <a:r>
              <a:rPr lang="en-US" dirty="0"/>
              <a:t>Am I in you? Are you in me? Perhaps if I could better know you -I could better know me? </a:t>
            </a:r>
          </a:p>
          <a:p>
            <a:r>
              <a:rPr lang="en-US" dirty="0"/>
              <a:t>Who do I want to become? Who do you want to become? </a:t>
            </a:r>
          </a:p>
          <a:p>
            <a:endParaRPr lang="en-US" dirty="0"/>
          </a:p>
          <a:p>
            <a:r>
              <a:rPr lang="en-US" dirty="0"/>
              <a:t>Perhaps I can become who I am meant to be by trying my best to help you</a:t>
            </a:r>
          </a:p>
        </p:txBody>
      </p:sp>
    </p:spTree>
    <p:extLst>
      <p:ext uri="{BB962C8B-B14F-4D97-AF65-F5344CB8AC3E}">
        <p14:creationId xmlns:p14="http://schemas.microsoft.com/office/powerpoint/2010/main" val="4187276263"/>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56164-D23F-0140-879E-A18481DE367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F4334030-CFF4-E748-8922-84F33E70126F}"/>
              </a:ext>
            </a:extLst>
          </p:cNvPr>
          <p:cNvSpPr>
            <a:spLocks noGrp="1"/>
          </p:cNvSpPr>
          <p:nvPr>
            <p:ph sz="quarter" idx="13"/>
          </p:nvPr>
        </p:nvSpPr>
        <p:spPr/>
        <p:txBody>
          <a:bodyPr/>
          <a:lstStyle/>
          <a:p>
            <a:r>
              <a:rPr lang="en-US" dirty="0"/>
              <a:t>What role does my ego play in my pride?</a:t>
            </a:r>
          </a:p>
          <a:p>
            <a:endParaRPr lang="en-US" dirty="0"/>
          </a:p>
          <a:p>
            <a:endParaRPr lang="en-US" dirty="0"/>
          </a:p>
        </p:txBody>
      </p:sp>
    </p:spTree>
    <p:extLst>
      <p:ext uri="{BB962C8B-B14F-4D97-AF65-F5344CB8AC3E}">
        <p14:creationId xmlns:p14="http://schemas.microsoft.com/office/powerpoint/2010/main" val="3860262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201E4-911E-8545-ADA0-89A13798B5E1}"/>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56FB8280-F59B-CA46-9CBF-979DE9B9F7F5}"/>
              </a:ext>
            </a:extLst>
          </p:cNvPr>
          <p:cNvSpPr>
            <a:spLocks noGrp="1"/>
          </p:cNvSpPr>
          <p:nvPr>
            <p:ph sz="quarter" idx="13"/>
          </p:nvPr>
        </p:nvSpPr>
        <p:spPr/>
        <p:txBody>
          <a:bodyPr/>
          <a:lstStyle/>
          <a:p>
            <a:r>
              <a:rPr lang="en-US" dirty="0"/>
              <a:t>What role does wrath play in my pride?</a:t>
            </a:r>
          </a:p>
          <a:p>
            <a:endParaRPr lang="en-US" dirty="0"/>
          </a:p>
          <a:p>
            <a:r>
              <a:rPr lang="en-US" dirty="0"/>
              <a:t>How does my anger and desire for vengeance affect my ability to control my ego?</a:t>
            </a:r>
          </a:p>
          <a:p>
            <a:endParaRPr lang="en-US" dirty="0"/>
          </a:p>
        </p:txBody>
      </p:sp>
    </p:spTree>
    <p:extLst>
      <p:ext uri="{BB962C8B-B14F-4D97-AF65-F5344CB8AC3E}">
        <p14:creationId xmlns:p14="http://schemas.microsoft.com/office/powerpoint/2010/main" val="2864518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285EF-111F-EA4A-985C-29EF973273E9}"/>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D2A9D63-194B-554A-9488-1194FC1FF8ED}"/>
              </a:ext>
            </a:extLst>
          </p:cNvPr>
          <p:cNvSpPr>
            <a:spLocks noGrp="1"/>
          </p:cNvSpPr>
          <p:nvPr>
            <p:ph sz="quarter" idx="13"/>
          </p:nvPr>
        </p:nvSpPr>
        <p:spPr/>
        <p:txBody>
          <a:bodyPr/>
          <a:lstStyle/>
          <a:p>
            <a:r>
              <a:rPr lang="en-US" dirty="0"/>
              <a:t>What role does envy play in my pride?</a:t>
            </a:r>
          </a:p>
          <a:p>
            <a:endParaRPr lang="en-US" dirty="0"/>
          </a:p>
          <a:p>
            <a:r>
              <a:rPr lang="en-US" dirty="0"/>
              <a:t>What role does my ego play in my ability to control my envy?</a:t>
            </a:r>
          </a:p>
          <a:p>
            <a:endParaRPr lang="en-US" dirty="0"/>
          </a:p>
        </p:txBody>
      </p:sp>
    </p:spTree>
    <p:extLst>
      <p:ext uri="{BB962C8B-B14F-4D97-AF65-F5344CB8AC3E}">
        <p14:creationId xmlns:p14="http://schemas.microsoft.com/office/powerpoint/2010/main" val="1607161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300EA-19C4-FF49-8DE1-CAAE7B800437}"/>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63B0236-C528-0C4F-9F51-7DCE3952593C}"/>
              </a:ext>
            </a:extLst>
          </p:cNvPr>
          <p:cNvSpPr>
            <a:spLocks noGrp="1"/>
          </p:cNvSpPr>
          <p:nvPr>
            <p:ph sz="quarter" idx="13"/>
          </p:nvPr>
        </p:nvSpPr>
        <p:spPr/>
        <p:txBody>
          <a:bodyPr/>
          <a:lstStyle/>
          <a:p>
            <a:r>
              <a:rPr lang="en-US" dirty="0"/>
              <a:t>what role does lust play in my pride?</a:t>
            </a:r>
          </a:p>
          <a:p>
            <a:endParaRPr lang="en-US" dirty="0"/>
          </a:p>
          <a:p>
            <a:r>
              <a:rPr lang="en-US" dirty="0"/>
              <a:t>How does my ego affect my lusts?</a:t>
            </a:r>
          </a:p>
          <a:p>
            <a:endParaRPr lang="en-US" dirty="0"/>
          </a:p>
        </p:txBody>
      </p:sp>
    </p:spTree>
    <p:extLst>
      <p:ext uri="{BB962C8B-B14F-4D97-AF65-F5344CB8AC3E}">
        <p14:creationId xmlns:p14="http://schemas.microsoft.com/office/powerpoint/2010/main" val="68090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D47E6-75B9-EE48-9E88-8000CB9F95C7}"/>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1CAFCA6B-0825-024F-B300-270B53818026}"/>
              </a:ext>
            </a:extLst>
          </p:cNvPr>
          <p:cNvSpPr>
            <a:spLocks noGrp="1"/>
          </p:cNvSpPr>
          <p:nvPr>
            <p:ph sz="quarter" idx="13"/>
          </p:nvPr>
        </p:nvSpPr>
        <p:spPr/>
        <p:txBody>
          <a:bodyPr/>
          <a:lstStyle/>
          <a:p>
            <a:r>
              <a:rPr lang="en-US" dirty="0"/>
              <a:t>What role does greed play in my pride?</a:t>
            </a:r>
          </a:p>
          <a:p>
            <a:endParaRPr lang="en-US" dirty="0"/>
          </a:p>
          <a:p>
            <a:r>
              <a:rPr lang="en-US" dirty="0"/>
              <a:t>How does my ego affect my greed?</a:t>
            </a:r>
          </a:p>
        </p:txBody>
      </p:sp>
    </p:spTree>
    <p:extLst>
      <p:ext uri="{BB962C8B-B14F-4D97-AF65-F5344CB8AC3E}">
        <p14:creationId xmlns:p14="http://schemas.microsoft.com/office/powerpoint/2010/main" val="296267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5B4530DB-58C3-3F42-8AE6-4B7B6D93CCBD}"/>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My Ego</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EB259FFF-5D4F-42F3-8C70-C2476DF7A6F4}"/>
              </a:ext>
            </a:extLst>
          </p:cNvPr>
          <p:cNvGraphicFramePr>
            <a:graphicFrameLocks noGrp="1"/>
          </p:cNvGraphicFramePr>
          <p:nvPr>
            <p:ph sz="quarter" idx="13"/>
            <p:extLst>
              <p:ext uri="{D42A27DB-BD31-4B8C-83A1-F6EECF244321}">
                <p14:modId xmlns:p14="http://schemas.microsoft.com/office/powerpoint/2010/main" val="4211265866"/>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91331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47BCB6-6E13-F147-A878-F1CF6045B537}"/>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CBB2BB8A-45D3-EB4C-905B-B5D1BD2E8E46}"/>
              </a:ext>
            </a:extLst>
          </p:cNvPr>
          <p:cNvSpPr>
            <a:spLocks noGrp="1"/>
          </p:cNvSpPr>
          <p:nvPr>
            <p:ph sz="quarter" idx="13"/>
          </p:nvPr>
        </p:nvSpPr>
        <p:spPr/>
        <p:txBody>
          <a:bodyPr/>
          <a:lstStyle/>
          <a:p>
            <a:r>
              <a:rPr lang="en-US" dirty="0"/>
              <a:t>What role does gluttony play in my pride?</a:t>
            </a:r>
          </a:p>
          <a:p>
            <a:endParaRPr lang="en-US" dirty="0"/>
          </a:p>
          <a:p>
            <a:r>
              <a:rPr lang="en-US" dirty="0"/>
              <a:t>How does my ego affect my gluttony?</a:t>
            </a:r>
          </a:p>
          <a:p>
            <a:endParaRPr lang="en-US" dirty="0"/>
          </a:p>
        </p:txBody>
      </p:sp>
    </p:spTree>
    <p:extLst>
      <p:ext uri="{BB962C8B-B14F-4D97-AF65-F5344CB8AC3E}">
        <p14:creationId xmlns:p14="http://schemas.microsoft.com/office/powerpoint/2010/main" val="6798054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659F3-D18E-6346-BCD8-1474505DD998}"/>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6DE4B3A4-0113-E541-8CC1-C747AB368A7B}"/>
              </a:ext>
            </a:extLst>
          </p:cNvPr>
          <p:cNvSpPr>
            <a:spLocks noGrp="1"/>
          </p:cNvSpPr>
          <p:nvPr>
            <p:ph sz="quarter" idx="13"/>
          </p:nvPr>
        </p:nvSpPr>
        <p:spPr/>
        <p:txBody>
          <a:bodyPr/>
          <a:lstStyle/>
          <a:p>
            <a:r>
              <a:rPr lang="en-US" dirty="0"/>
              <a:t>What role does sloth play in my pride?</a:t>
            </a:r>
          </a:p>
          <a:p>
            <a:endParaRPr lang="en-US" dirty="0"/>
          </a:p>
          <a:p>
            <a:r>
              <a:rPr lang="en-US" dirty="0"/>
              <a:t>How does my ego affect my level of sloth?</a:t>
            </a:r>
          </a:p>
        </p:txBody>
      </p:sp>
    </p:spTree>
    <p:extLst>
      <p:ext uri="{BB962C8B-B14F-4D97-AF65-F5344CB8AC3E}">
        <p14:creationId xmlns:p14="http://schemas.microsoft.com/office/powerpoint/2010/main" val="21467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9AC33-19A9-B147-88AB-E1382BC63A7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F6C2EAEB-8FBC-3646-97B4-AB3E49382B89}"/>
              </a:ext>
            </a:extLst>
          </p:cNvPr>
          <p:cNvSpPr>
            <a:spLocks noGrp="1"/>
          </p:cNvSpPr>
          <p:nvPr>
            <p:ph sz="quarter" idx="13"/>
          </p:nvPr>
        </p:nvSpPr>
        <p:spPr/>
        <p:txBody>
          <a:bodyPr>
            <a:normAutofit/>
          </a:bodyPr>
          <a:lstStyle/>
          <a:p>
            <a:r>
              <a:rPr lang="en-US" dirty="0"/>
              <a:t>Who makes the rules in my life?</a:t>
            </a:r>
          </a:p>
          <a:p>
            <a:r>
              <a:rPr lang="en-US" dirty="0"/>
              <a:t>Do I rule my desires or do my desires rule me?</a:t>
            </a:r>
          </a:p>
          <a:p>
            <a:r>
              <a:rPr lang="en-US" dirty="0"/>
              <a:t>Do I guide my desires or do my desires guide me? To where do my desires take me? Do I trust in my desires? Do They lead by example and practice what they preach? Do they make false promises to me and lead me to reality or to delusion? </a:t>
            </a:r>
          </a:p>
          <a:p>
            <a:r>
              <a:rPr lang="en-US" dirty="0"/>
              <a:t>Do I make the rules or do the rules make who I am? </a:t>
            </a:r>
          </a:p>
          <a:p>
            <a:endParaRPr lang="en-US" dirty="0"/>
          </a:p>
        </p:txBody>
      </p:sp>
    </p:spTree>
    <p:extLst>
      <p:ext uri="{BB962C8B-B14F-4D97-AF65-F5344CB8AC3E}">
        <p14:creationId xmlns:p14="http://schemas.microsoft.com/office/powerpoint/2010/main" val="777822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D4241-3E5C-0147-9817-FF720320BE1C}"/>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0A54F5C1-C9FE-4641-BC76-33D90F63F883}"/>
              </a:ext>
            </a:extLst>
          </p:cNvPr>
          <p:cNvSpPr>
            <a:spLocks noGrp="1"/>
          </p:cNvSpPr>
          <p:nvPr>
            <p:ph sz="quarter" idx="13"/>
          </p:nvPr>
        </p:nvSpPr>
        <p:spPr/>
        <p:txBody>
          <a:bodyPr>
            <a:normAutofit fontScale="92500" lnSpcReduction="20000"/>
          </a:bodyPr>
          <a:lstStyle/>
          <a:p>
            <a:r>
              <a:rPr lang="en-US" dirty="0"/>
              <a:t>Who is my shepherd? Who are my sheep? </a:t>
            </a:r>
          </a:p>
          <a:p>
            <a:r>
              <a:rPr lang="en-US" dirty="0"/>
              <a:t>Do the sheep serve the shepherd or does the shepherd serve the sheep?</a:t>
            </a:r>
          </a:p>
          <a:p>
            <a:r>
              <a:rPr lang="en-US" dirty="0"/>
              <a:t>Am I a leader or am I led? What makes a good leader? Am I a good leader? Who taught me? Who teaches me? Do I teach what I am taught? </a:t>
            </a:r>
          </a:p>
          <a:p>
            <a:r>
              <a:rPr lang="en-US" dirty="0"/>
              <a:t>Do I lead by example? Do I practice what I preach? </a:t>
            </a:r>
          </a:p>
          <a:p>
            <a:r>
              <a:rPr lang="en-US" dirty="0"/>
              <a:t>Am I led by example? </a:t>
            </a:r>
          </a:p>
          <a:p>
            <a:r>
              <a:rPr lang="en-US" dirty="0"/>
              <a:t>Who Is the King of Kings? Lord of Lords? The Exalted above all existence? Who or what do I glorify and praise in my leadership? Do I glorify and praise myself? How does my ego stop me from being a good leader?</a:t>
            </a:r>
          </a:p>
          <a:p>
            <a:r>
              <a:rPr lang="en-US" dirty="0"/>
              <a:t>Do I like to follow one that does not obey his or her own rules? What makes a good follower? Am I a good follower? How does my ego affect my ability to be a good follower?</a:t>
            </a:r>
          </a:p>
          <a:p>
            <a:endParaRPr lang="en-US" dirty="0"/>
          </a:p>
        </p:txBody>
      </p:sp>
    </p:spTree>
    <p:extLst>
      <p:ext uri="{BB962C8B-B14F-4D97-AF65-F5344CB8AC3E}">
        <p14:creationId xmlns:p14="http://schemas.microsoft.com/office/powerpoint/2010/main" val="8554643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82644-7955-F741-9F5E-1AEA61C34A6F}"/>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9C3D7321-7EA6-0146-A2DE-F72207B1E4D6}"/>
              </a:ext>
            </a:extLst>
          </p:cNvPr>
          <p:cNvSpPr>
            <a:spLocks noGrp="1"/>
          </p:cNvSpPr>
          <p:nvPr>
            <p:ph sz="quarter" idx="13"/>
          </p:nvPr>
        </p:nvSpPr>
        <p:spPr/>
        <p:txBody>
          <a:bodyPr>
            <a:normAutofit lnSpcReduction="10000"/>
          </a:bodyPr>
          <a:lstStyle/>
          <a:p>
            <a:r>
              <a:rPr lang="en-US" dirty="0"/>
              <a:t>Do I expect those who follow me to obey my rules? What if they do not understand them? </a:t>
            </a:r>
          </a:p>
          <a:p>
            <a:r>
              <a:rPr lang="en-US" dirty="0"/>
              <a:t>Do I break my own rules but expect others to follow them?</a:t>
            </a:r>
          </a:p>
          <a:p>
            <a:r>
              <a:rPr lang="en-US" dirty="0"/>
              <a:t>Do I break the rules that I believe I must obey? Why do I break them? Do I feel that I know best? Is there anyone that knows better than me? Who gave me the gifts and abilities I have to lead others? Am I grateful? How do I show my gratitude? </a:t>
            </a:r>
          </a:p>
          <a:p>
            <a:r>
              <a:rPr lang="en-US" dirty="0"/>
              <a:t>How does my ego and pride affect my ability to obey the rules that I impose on others? </a:t>
            </a:r>
          </a:p>
          <a:p>
            <a:r>
              <a:rPr lang="en-US" dirty="0"/>
              <a:t>How does my ego and pride affect my willingness to obey rules of my Leader despite my ability to understand them? </a:t>
            </a:r>
          </a:p>
        </p:txBody>
      </p:sp>
    </p:spTree>
    <p:extLst>
      <p:ext uri="{BB962C8B-B14F-4D97-AF65-F5344CB8AC3E}">
        <p14:creationId xmlns:p14="http://schemas.microsoft.com/office/powerpoint/2010/main" val="36822934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C0D3E-751C-AE4E-A7BF-A558FDBF4986}"/>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48518611-0748-2042-B850-9CDFDE3E0BCC}"/>
              </a:ext>
            </a:extLst>
          </p:cNvPr>
          <p:cNvSpPr>
            <a:spLocks noGrp="1"/>
          </p:cNvSpPr>
          <p:nvPr>
            <p:ph sz="quarter" idx="13"/>
          </p:nvPr>
        </p:nvSpPr>
        <p:spPr/>
        <p:txBody>
          <a:bodyPr/>
          <a:lstStyle/>
          <a:p>
            <a:r>
              <a:rPr lang="en-GB" dirty="0"/>
              <a:t>Am I able to communicate with myself? </a:t>
            </a:r>
          </a:p>
          <a:p>
            <a:r>
              <a:rPr lang="en-GB" dirty="0"/>
              <a:t>Do I think it is important to be able to know myself? </a:t>
            </a:r>
          </a:p>
          <a:p>
            <a:r>
              <a:rPr lang="en-GB" dirty="0"/>
              <a:t>Do I self reflect on trying to improve my speech and behaviour?- if not- what gets in the way of this? </a:t>
            </a:r>
          </a:p>
          <a:p>
            <a:r>
              <a:rPr lang="en-GB" dirty="0"/>
              <a:t>What role does my ego and pride play in my ability to self reflect? </a:t>
            </a:r>
          </a:p>
          <a:p>
            <a:endParaRPr lang="en-US" dirty="0"/>
          </a:p>
        </p:txBody>
      </p:sp>
    </p:spTree>
    <p:extLst>
      <p:ext uri="{BB962C8B-B14F-4D97-AF65-F5344CB8AC3E}">
        <p14:creationId xmlns:p14="http://schemas.microsoft.com/office/powerpoint/2010/main" val="28115304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A808B-A1BB-9443-A446-3EA1BB324BB5}"/>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65F704E6-3424-3E46-9CA3-6662550CB489}"/>
              </a:ext>
            </a:extLst>
          </p:cNvPr>
          <p:cNvSpPr>
            <a:spLocks noGrp="1"/>
          </p:cNvSpPr>
          <p:nvPr>
            <p:ph sz="quarter" idx="13"/>
          </p:nvPr>
        </p:nvSpPr>
        <p:spPr/>
        <p:txBody>
          <a:bodyPr/>
          <a:lstStyle/>
          <a:p>
            <a:r>
              <a:rPr lang="en-US" dirty="0"/>
              <a:t>Am I able to communicate with others?</a:t>
            </a:r>
          </a:p>
          <a:p>
            <a:r>
              <a:rPr lang="en-US" dirty="0"/>
              <a:t>Do I try to understand from others’ perspectives?</a:t>
            </a:r>
          </a:p>
          <a:p>
            <a:r>
              <a:rPr lang="en-US" dirty="0"/>
              <a:t>How does my pride and ego affect my ability to be less </a:t>
            </a:r>
            <a:r>
              <a:rPr lang="en-US" dirty="0" err="1"/>
              <a:t>judgemental</a:t>
            </a:r>
            <a:r>
              <a:rPr lang="en-US" dirty="0"/>
              <a:t>? </a:t>
            </a:r>
          </a:p>
        </p:txBody>
      </p:sp>
    </p:spTree>
    <p:extLst>
      <p:ext uri="{BB962C8B-B14F-4D97-AF65-F5344CB8AC3E}">
        <p14:creationId xmlns:p14="http://schemas.microsoft.com/office/powerpoint/2010/main" val="1967350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D0B28-7319-6A4D-B452-DEA0B397F5FA}"/>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48907595-46DE-EA49-8FA1-7A6CAC50C5D1}"/>
              </a:ext>
            </a:extLst>
          </p:cNvPr>
          <p:cNvSpPr>
            <a:spLocks noGrp="1"/>
          </p:cNvSpPr>
          <p:nvPr>
            <p:ph sz="quarter" idx="13"/>
          </p:nvPr>
        </p:nvSpPr>
        <p:spPr/>
        <p:txBody>
          <a:bodyPr/>
          <a:lstStyle/>
          <a:p>
            <a:r>
              <a:rPr lang="en-GB" dirty="0"/>
              <a:t>Have I ever felt completely out of control and all the plans I have ever made about my future have crumbled into nothing? </a:t>
            </a:r>
          </a:p>
          <a:p>
            <a:r>
              <a:rPr lang="en-GB" dirty="0"/>
              <a:t>Was I able to control what was happening? </a:t>
            </a:r>
          </a:p>
          <a:p>
            <a:r>
              <a:rPr lang="en-GB" dirty="0"/>
              <a:t>Who was in control? Is there a Higher Being other than Myself that has more control than I do about my future? </a:t>
            </a:r>
          </a:p>
          <a:p>
            <a:r>
              <a:rPr lang="en-GB" dirty="0"/>
              <a:t>How does my pride and ego affect my ability to ‘let go’ of trying to control future events? </a:t>
            </a:r>
          </a:p>
          <a:p>
            <a:endParaRPr lang="en-US" dirty="0"/>
          </a:p>
        </p:txBody>
      </p:sp>
    </p:spTree>
    <p:extLst>
      <p:ext uri="{BB962C8B-B14F-4D97-AF65-F5344CB8AC3E}">
        <p14:creationId xmlns:p14="http://schemas.microsoft.com/office/powerpoint/2010/main" val="3877150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C9D27-7BB7-AA47-A782-D846B76EDBC2}"/>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D82FBFA7-E47B-804B-813A-F45C29E5846E}"/>
              </a:ext>
            </a:extLst>
          </p:cNvPr>
          <p:cNvSpPr>
            <a:spLocks noGrp="1"/>
          </p:cNvSpPr>
          <p:nvPr>
            <p:ph sz="quarter" idx="13"/>
          </p:nvPr>
        </p:nvSpPr>
        <p:spPr/>
        <p:txBody>
          <a:bodyPr/>
          <a:lstStyle/>
          <a:p>
            <a:r>
              <a:rPr lang="en-GB" dirty="0"/>
              <a:t>Do I know what tomorrow will bring? </a:t>
            </a:r>
          </a:p>
          <a:p>
            <a:r>
              <a:rPr lang="en-GB" dirty="0"/>
              <a:t>How does my pride and ego affect my desire to want to ‘control’ the future? </a:t>
            </a:r>
          </a:p>
          <a:p>
            <a:r>
              <a:rPr lang="en-GB" dirty="0"/>
              <a:t>Do I like to know what is happening tomorrow? </a:t>
            </a:r>
          </a:p>
          <a:p>
            <a:r>
              <a:rPr lang="en-GB" dirty="0"/>
              <a:t>Do I like to have the stability of knowing exactly what my future holds? </a:t>
            </a:r>
          </a:p>
          <a:p>
            <a:r>
              <a:rPr lang="en-GB" dirty="0"/>
              <a:t>How do I feel when things do not go to plan? </a:t>
            </a:r>
          </a:p>
          <a:p>
            <a:r>
              <a:rPr lang="en-GB" dirty="0"/>
              <a:t>Do I get anxious? Do I feel down? Do I worry about myself and others? </a:t>
            </a:r>
          </a:p>
          <a:p>
            <a:r>
              <a:rPr lang="en-GB" dirty="0"/>
              <a:t>Is it my responsibility to control my future? </a:t>
            </a:r>
            <a:endParaRPr lang="en-US" dirty="0"/>
          </a:p>
        </p:txBody>
      </p:sp>
    </p:spTree>
    <p:extLst>
      <p:ext uri="{BB962C8B-B14F-4D97-AF65-F5344CB8AC3E}">
        <p14:creationId xmlns:p14="http://schemas.microsoft.com/office/powerpoint/2010/main" val="2400470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CF94E-7DF8-244B-A7C0-24E45303BA3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58CF48D-161E-4E45-B8F2-EF6B9DC75749}"/>
              </a:ext>
            </a:extLst>
          </p:cNvPr>
          <p:cNvSpPr>
            <a:spLocks noGrp="1"/>
          </p:cNvSpPr>
          <p:nvPr>
            <p:ph sz="quarter" idx="13"/>
          </p:nvPr>
        </p:nvSpPr>
        <p:spPr/>
        <p:txBody>
          <a:bodyPr/>
          <a:lstStyle/>
          <a:p>
            <a:r>
              <a:rPr lang="en-GB" dirty="0"/>
              <a:t>My pride and my future: </a:t>
            </a:r>
          </a:p>
          <a:p>
            <a:r>
              <a:rPr lang="en-GB" dirty="0"/>
              <a:t>Do I want to have the responsibility of controlling the future or would I prefer to trust that I am being looked after by a Higher Being? </a:t>
            </a:r>
          </a:p>
          <a:p>
            <a:r>
              <a:rPr lang="en-GB" dirty="0"/>
              <a:t>Would this mean I would have to surrender? </a:t>
            </a:r>
          </a:p>
          <a:p>
            <a:r>
              <a:rPr lang="en-GB" dirty="0"/>
              <a:t>Would this mean I would have to humble myself? </a:t>
            </a:r>
          </a:p>
          <a:p>
            <a:r>
              <a:rPr lang="en-GB" dirty="0"/>
              <a:t>How does my pride and ego affect my ability to humble myself into surrender to a Higher Being that will look after me and those that I love? </a:t>
            </a:r>
          </a:p>
          <a:p>
            <a:endParaRPr lang="en-US" dirty="0"/>
          </a:p>
        </p:txBody>
      </p:sp>
    </p:spTree>
    <p:extLst>
      <p:ext uri="{BB962C8B-B14F-4D97-AF65-F5344CB8AC3E}">
        <p14:creationId xmlns:p14="http://schemas.microsoft.com/office/powerpoint/2010/main" val="3760102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E853FA-F0C4-D24C-94D8-0C0A0E23EB34}"/>
              </a:ext>
            </a:extLst>
          </p:cNvPr>
          <p:cNvSpPr>
            <a:spLocks noGrp="1"/>
          </p:cNvSpPr>
          <p:nvPr>
            <p:ph type="title"/>
          </p:nvPr>
        </p:nvSpPr>
        <p:spPr>
          <a:xfrm>
            <a:off x="8479777" y="639763"/>
            <a:ext cx="3046073" cy="5177377"/>
          </a:xfrm>
          <a:ln>
            <a:noFill/>
          </a:ln>
        </p:spPr>
        <p:txBody>
          <a:bodyPr>
            <a:normAutofit/>
          </a:bodyPr>
          <a:lstStyle/>
          <a:p>
            <a:r>
              <a:rPr lang="en-US" sz="4000"/>
              <a:t>My ego</a:t>
            </a:r>
          </a:p>
        </p:txBody>
      </p:sp>
      <p:grpSp>
        <p:nvGrpSpPr>
          <p:cNvPr id="22" name="Group 21">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23" name="Oval 22">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4" name="Oval 23">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5" name="Content Placeholder 2">
            <a:extLst>
              <a:ext uri="{FF2B5EF4-FFF2-40B4-BE49-F238E27FC236}">
                <a16:creationId xmlns:a16="http://schemas.microsoft.com/office/drawing/2014/main" id="{C6BCC258-17E4-4E0B-97F2-D03C1D88F631}"/>
              </a:ext>
            </a:extLst>
          </p:cNvPr>
          <p:cNvGraphicFramePr>
            <a:graphicFrameLocks noGrp="1"/>
          </p:cNvGraphicFramePr>
          <p:nvPr>
            <p:ph sz="quarter" idx="13"/>
            <p:extLst>
              <p:ext uri="{D42A27DB-BD31-4B8C-83A1-F6EECF244321}">
                <p14:modId xmlns:p14="http://schemas.microsoft.com/office/powerpoint/2010/main" val="3406379308"/>
              </p:ext>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8842376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CC880-DAF4-5B43-A998-2B531F8ADAE7}"/>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FDD1AE33-5772-DF45-B39C-56269B671C91}"/>
              </a:ext>
            </a:extLst>
          </p:cNvPr>
          <p:cNvSpPr>
            <a:spLocks noGrp="1"/>
          </p:cNvSpPr>
          <p:nvPr>
            <p:ph sz="quarter" idx="13"/>
          </p:nvPr>
        </p:nvSpPr>
        <p:spPr/>
        <p:txBody>
          <a:bodyPr/>
          <a:lstStyle/>
          <a:p>
            <a:r>
              <a:rPr lang="en-US" dirty="0"/>
              <a:t>My ability to accept that which I cannot control:</a:t>
            </a:r>
          </a:p>
          <a:p>
            <a:r>
              <a:rPr lang="en-GB" dirty="0"/>
              <a:t>If I am able to surrender to a Higher Being who I can trust will look after me and those that I love- does it have to be on my terms or am I willing to accept on His terms? </a:t>
            </a:r>
          </a:p>
          <a:p>
            <a:r>
              <a:rPr lang="en-GB" dirty="0"/>
              <a:t>Do I know better than My Creator what is best for me and those that I love?</a:t>
            </a:r>
          </a:p>
          <a:p>
            <a:r>
              <a:rPr lang="en-GB" dirty="0"/>
              <a:t> How does my pride and ego affect my ability to surrender to a Higher cause other than myself with a full and accepting heart? </a:t>
            </a:r>
          </a:p>
          <a:p>
            <a:r>
              <a:rPr lang="en-GB" dirty="0"/>
              <a:t>How does my ego and pride affect my ability to be patient and persevering during times of hardship when the future reveals itself in a way that is not in line with my own will or desires? </a:t>
            </a:r>
          </a:p>
          <a:p>
            <a:endParaRPr lang="en-US" dirty="0"/>
          </a:p>
        </p:txBody>
      </p:sp>
    </p:spTree>
    <p:extLst>
      <p:ext uri="{BB962C8B-B14F-4D97-AF65-F5344CB8AC3E}">
        <p14:creationId xmlns:p14="http://schemas.microsoft.com/office/powerpoint/2010/main" val="3177505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012D0-ABED-034A-873D-7237F5FF2E5E}"/>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FCB50E6F-3995-6943-8EEE-B13D327AB71B}"/>
              </a:ext>
            </a:extLst>
          </p:cNvPr>
          <p:cNvSpPr>
            <a:spLocks noGrp="1"/>
          </p:cNvSpPr>
          <p:nvPr>
            <p:ph sz="quarter" idx="13"/>
          </p:nvPr>
        </p:nvSpPr>
        <p:spPr/>
        <p:txBody>
          <a:bodyPr/>
          <a:lstStyle/>
          <a:p>
            <a:r>
              <a:rPr lang="en-GB" dirty="0"/>
              <a:t>How does my ego and pride affect how happy and at peace I am to accept a higher Will over that of my will? </a:t>
            </a:r>
          </a:p>
          <a:p>
            <a:r>
              <a:rPr lang="en-GB" dirty="0"/>
              <a:t>How does my ego distract my will from uniting with the Will of My Creator?</a:t>
            </a:r>
          </a:p>
          <a:p>
            <a:r>
              <a:rPr lang="en-GB" dirty="0"/>
              <a:t> How does my ego and pride cause me separation from my Creator? </a:t>
            </a:r>
          </a:p>
          <a:p>
            <a:r>
              <a:rPr lang="en-GB" dirty="0"/>
              <a:t>How does it affect our connection and relationship?  </a:t>
            </a:r>
          </a:p>
          <a:p>
            <a:endParaRPr lang="en-US" dirty="0"/>
          </a:p>
        </p:txBody>
      </p:sp>
    </p:spTree>
    <p:extLst>
      <p:ext uri="{BB962C8B-B14F-4D97-AF65-F5344CB8AC3E}">
        <p14:creationId xmlns:p14="http://schemas.microsoft.com/office/powerpoint/2010/main" val="4013428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A741-098E-0149-B639-67382ACD5588}"/>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A2B019B8-0341-C24D-A9E8-60D6C6330CF0}"/>
              </a:ext>
            </a:extLst>
          </p:cNvPr>
          <p:cNvSpPr>
            <a:spLocks noGrp="1"/>
          </p:cNvSpPr>
          <p:nvPr>
            <p:ph sz="quarter" idx="13"/>
          </p:nvPr>
        </p:nvSpPr>
        <p:spPr/>
        <p:txBody>
          <a:bodyPr/>
          <a:lstStyle/>
          <a:p>
            <a:r>
              <a:rPr lang="en-GB" dirty="0"/>
              <a:t>How does my pride and ego affect my ability to express my vulnerability? </a:t>
            </a:r>
          </a:p>
          <a:p>
            <a:r>
              <a:rPr lang="en-GB" dirty="0"/>
              <a:t>How does this affect my relationships with others? </a:t>
            </a:r>
          </a:p>
          <a:p>
            <a:r>
              <a:rPr lang="en-GB" dirty="0"/>
              <a:t>Can I think of any examples? </a:t>
            </a:r>
          </a:p>
          <a:p>
            <a:endParaRPr lang="en-US" dirty="0"/>
          </a:p>
        </p:txBody>
      </p:sp>
    </p:spTree>
    <p:extLst>
      <p:ext uri="{BB962C8B-B14F-4D97-AF65-F5344CB8AC3E}">
        <p14:creationId xmlns:p14="http://schemas.microsoft.com/office/powerpoint/2010/main" val="1690507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2E2D1-4A42-9944-AC5C-26F5E300166E}"/>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F3BA0C9A-3498-5546-92D8-E49EC6A156C4}"/>
              </a:ext>
            </a:extLst>
          </p:cNvPr>
          <p:cNvSpPr>
            <a:spLocks noGrp="1"/>
          </p:cNvSpPr>
          <p:nvPr>
            <p:ph sz="quarter" idx="13"/>
          </p:nvPr>
        </p:nvSpPr>
        <p:spPr/>
        <p:txBody>
          <a:bodyPr/>
          <a:lstStyle/>
          <a:p>
            <a:r>
              <a:rPr lang="en-GB" dirty="0"/>
              <a:t>How does my pride and ego affect my ability to admit my mistakes? </a:t>
            </a:r>
          </a:p>
          <a:p>
            <a:r>
              <a:rPr lang="en-GB" dirty="0"/>
              <a:t>How does it affect my ability to have integrity? </a:t>
            </a:r>
          </a:p>
          <a:p>
            <a:r>
              <a:rPr lang="en-GB" dirty="0"/>
              <a:t>How does this affect my relationship with others? </a:t>
            </a:r>
          </a:p>
          <a:p>
            <a:r>
              <a:rPr lang="en-GB" dirty="0"/>
              <a:t>Can I think of any examples? </a:t>
            </a:r>
          </a:p>
          <a:p>
            <a:endParaRPr lang="en-US" dirty="0"/>
          </a:p>
        </p:txBody>
      </p:sp>
    </p:spTree>
    <p:extLst>
      <p:ext uri="{BB962C8B-B14F-4D97-AF65-F5344CB8AC3E}">
        <p14:creationId xmlns:p14="http://schemas.microsoft.com/office/powerpoint/2010/main" val="263896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B2AE5-967F-B143-88DF-EA8B385745C1}"/>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A91D49C-D2BE-E24A-872D-C20E1E509C68}"/>
              </a:ext>
            </a:extLst>
          </p:cNvPr>
          <p:cNvSpPr>
            <a:spLocks noGrp="1"/>
          </p:cNvSpPr>
          <p:nvPr>
            <p:ph sz="quarter" idx="13"/>
          </p:nvPr>
        </p:nvSpPr>
        <p:spPr/>
        <p:txBody>
          <a:bodyPr/>
          <a:lstStyle/>
          <a:p>
            <a:r>
              <a:rPr lang="en-GB" dirty="0"/>
              <a:t>How does my ego and pride affect the respect I have for life other than my own? </a:t>
            </a:r>
          </a:p>
          <a:p>
            <a:r>
              <a:rPr lang="en-GB" dirty="0"/>
              <a:t>Can I think of any examples? </a:t>
            </a:r>
          </a:p>
          <a:p>
            <a:endParaRPr lang="en-US" dirty="0"/>
          </a:p>
        </p:txBody>
      </p:sp>
    </p:spTree>
    <p:extLst>
      <p:ext uri="{BB962C8B-B14F-4D97-AF65-F5344CB8AC3E}">
        <p14:creationId xmlns:p14="http://schemas.microsoft.com/office/powerpoint/2010/main" val="4225769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90B-8891-714F-8BEE-3088ED0EB27C}"/>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C6169846-1308-054B-822D-ECCA6D5A61EE}"/>
              </a:ext>
            </a:extLst>
          </p:cNvPr>
          <p:cNvSpPr>
            <a:spLocks noGrp="1"/>
          </p:cNvSpPr>
          <p:nvPr>
            <p:ph sz="quarter" idx="13"/>
          </p:nvPr>
        </p:nvSpPr>
        <p:spPr/>
        <p:txBody>
          <a:bodyPr/>
          <a:lstStyle/>
          <a:p>
            <a:r>
              <a:rPr lang="en-GB" dirty="0"/>
              <a:t>How does my pride and ego affect the respect I have for the property of others? </a:t>
            </a:r>
          </a:p>
          <a:p>
            <a:r>
              <a:rPr lang="en-GB" dirty="0"/>
              <a:t>Can I think of any examples?</a:t>
            </a:r>
          </a:p>
          <a:p>
            <a:pPr marL="0" indent="0">
              <a:buNone/>
            </a:pPr>
            <a:endParaRPr lang="en-GB" dirty="0"/>
          </a:p>
        </p:txBody>
      </p:sp>
    </p:spTree>
    <p:extLst>
      <p:ext uri="{BB962C8B-B14F-4D97-AF65-F5344CB8AC3E}">
        <p14:creationId xmlns:p14="http://schemas.microsoft.com/office/powerpoint/2010/main" val="1046068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E68E3-A96D-2740-92CD-C50CF66DBEFF}"/>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1B095F33-15E2-4E49-B910-594742C0C6D3}"/>
              </a:ext>
            </a:extLst>
          </p:cNvPr>
          <p:cNvSpPr>
            <a:spLocks noGrp="1"/>
          </p:cNvSpPr>
          <p:nvPr>
            <p:ph sz="quarter" idx="13"/>
          </p:nvPr>
        </p:nvSpPr>
        <p:spPr/>
        <p:txBody>
          <a:bodyPr/>
          <a:lstStyle/>
          <a:p>
            <a:r>
              <a:rPr lang="en-GB" dirty="0"/>
              <a:t>How does my ego and pride affect my ability to be honest and truthful about my thoughts and emotions? </a:t>
            </a:r>
          </a:p>
          <a:p>
            <a:r>
              <a:rPr lang="en-GB" dirty="0"/>
              <a:t>How does it affect my ability to be true to myself and what I believe? </a:t>
            </a:r>
          </a:p>
          <a:p>
            <a:r>
              <a:rPr lang="en-GB" dirty="0"/>
              <a:t>How does it affect my ability to stay true to my purpose? </a:t>
            </a:r>
          </a:p>
          <a:p>
            <a:r>
              <a:rPr lang="en-GB" dirty="0"/>
              <a:t>Can I think of any examples?</a:t>
            </a:r>
          </a:p>
          <a:p>
            <a:endParaRPr lang="en-US" dirty="0"/>
          </a:p>
        </p:txBody>
      </p:sp>
    </p:spTree>
    <p:extLst>
      <p:ext uri="{BB962C8B-B14F-4D97-AF65-F5344CB8AC3E}">
        <p14:creationId xmlns:p14="http://schemas.microsoft.com/office/powerpoint/2010/main" val="126692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2CBAC-AA80-FC44-ABAF-826D2814AECA}"/>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2796144-FAF1-DE43-905E-AE972F10BAB3}"/>
              </a:ext>
            </a:extLst>
          </p:cNvPr>
          <p:cNvSpPr>
            <a:spLocks noGrp="1"/>
          </p:cNvSpPr>
          <p:nvPr>
            <p:ph sz="quarter" idx="13"/>
          </p:nvPr>
        </p:nvSpPr>
        <p:spPr/>
        <p:txBody>
          <a:bodyPr/>
          <a:lstStyle/>
          <a:p>
            <a:r>
              <a:rPr lang="en-GB" dirty="0"/>
              <a:t>Is it my fault that I am the colour that I am? </a:t>
            </a:r>
          </a:p>
          <a:p>
            <a:r>
              <a:rPr lang="en-GB" dirty="0"/>
              <a:t>Is it my fault that I am not as attractive as others? Is it my fault that I am not as wealthy as some? </a:t>
            </a:r>
          </a:p>
          <a:p>
            <a:r>
              <a:rPr lang="en-GB" dirty="0"/>
              <a:t>Is it my fault that I have certain health problems?</a:t>
            </a:r>
          </a:p>
          <a:p>
            <a:r>
              <a:rPr lang="en-GB" dirty="0"/>
              <a:t> Is it my fault that I was born into this culture? </a:t>
            </a:r>
          </a:p>
          <a:p>
            <a:r>
              <a:rPr lang="en-GB" dirty="0"/>
              <a:t>Is it my fault that I am the sex that I am? </a:t>
            </a:r>
          </a:p>
          <a:p>
            <a:r>
              <a:rPr lang="en-GB" dirty="0"/>
              <a:t>Is it my fault that my name is what it is? Is it my fault that I am not as intelligent as others? </a:t>
            </a:r>
            <a:endParaRPr lang="en-US" dirty="0"/>
          </a:p>
        </p:txBody>
      </p:sp>
    </p:spTree>
    <p:extLst>
      <p:ext uri="{BB962C8B-B14F-4D97-AF65-F5344CB8AC3E}">
        <p14:creationId xmlns:p14="http://schemas.microsoft.com/office/powerpoint/2010/main" val="2661497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71A77-6176-5440-B084-AC94AD79A4C1}"/>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DA934429-DAA3-B54A-B2A0-DE665F93B809}"/>
              </a:ext>
            </a:extLst>
          </p:cNvPr>
          <p:cNvSpPr>
            <a:spLocks noGrp="1"/>
          </p:cNvSpPr>
          <p:nvPr>
            <p:ph sz="quarter" idx="13"/>
          </p:nvPr>
        </p:nvSpPr>
        <p:spPr/>
        <p:txBody>
          <a:bodyPr/>
          <a:lstStyle/>
          <a:p>
            <a:r>
              <a:rPr lang="en-GB" dirty="0"/>
              <a:t>Is it my fault that I my voice sounds like this? </a:t>
            </a:r>
          </a:p>
          <a:p>
            <a:r>
              <a:rPr lang="en-GB" dirty="0"/>
              <a:t>Is any of this in my control?</a:t>
            </a:r>
          </a:p>
          <a:p>
            <a:r>
              <a:rPr lang="en-GB" dirty="0"/>
              <a:t>Is it my fault that others have more blessings than I do? </a:t>
            </a:r>
          </a:p>
          <a:p>
            <a:r>
              <a:rPr lang="en-GB" dirty="0"/>
              <a:t>Is it my fault that I cannot do more to help people because I myself have little or nothing to give? </a:t>
            </a:r>
          </a:p>
          <a:p>
            <a:r>
              <a:rPr lang="en-GB" dirty="0"/>
              <a:t>How do I feel when others boast about their gifts to me? </a:t>
            </a:r>
          </a:p>
          <a:p>
            <a:endParaRPr lang="en-US" dirty="0"/>
          </a:p>
        </p:txBody>
      </p:sp>
    </p:spTree>
    <p:extLst>
      <p:ext uri="{BB962C8B-B14F-4D97-AF65-F5344CB8AC3E}">
        <p14:creationId xmlns:p14="http://schemas.microsoft.com/office/powerpoint/2010/main" val="5554978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5CCB-22D0-1B47-8D86-F55B3F6C984D}"/>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5BCC156-3B18-D145-96E8-DB3987BB8ADA}"/>
              </a:ext>
            </a:extLst>
          </p:cNvPr>
          <p:cNvSpPr>
            <a:spLocks noGrp="1"/>
          </p:cNvSpPr>
          <p:nvPr>
            <p:ph sz="quarter" idx="13"/>
          </p:nvPr>
        </p:nvSpPr>
        <p:spPr/>
        <p:txBody>
          <a:bodyPr>
            <a:normAutofit lnSpcReduction="10000"/>
          </a:bodyPr>
          <a:lstStyle/>
          <a:p>
            <a:r>
              <a:rPr lang="en-GB" dirty="0"/>
              <a:t>Is it my fault that no one else has the same skin colour as I do? </a:t>
            </a:r>
          </a:p>
          <a:p>
            <a:r>
              <a:rPr lang="en-GB" dirty="0"/>
              <a:t>Is it my fault that not everyone is as attractive as me?</a:t>
            </a:r>
          </a:p>
          <a:p>
            <a:r>
              <a:rPr lang="en-GB" dirty="0"/>
              <a:t> Is it my fault that others have less than I do? </a:t>
            </a:r>
          </a:p>
          <a:p>
            <a:r>
              <a:rPr lang="en-GB" dirty="0"/>
              <a:t>Is it my fault that some people have more health problems than I do? Is it my fault that I happen to be born into a more respected culture? </a:t>
            </a:r>
          </a:p>
          <a:p>
            <a:r>
              <a:rPr lang="en-GB" dirty="0"/>
              <a:t>Is it my fault that I was born a respected sex than the other half?</a:t>
            </a:r>
          </a:p>
          <a:p>
            <a:r>
              <a:rPr lang="en-GB" dirty="0"/>
              <a:t> Is it my fault that My parents chose me such a beautiful name? Is it my fault that I am much more intelligent than others? – So am I grateful for the gifts I have been given that others do not have? Do I feel sorry for those who are not as fortunate as me? Do I use my blessings to help those who have less than I perceive myself to have? </a:t>
            </a:r>
          </a:p>
          <a:p>
            <a:endParaRPr lang="en-US" dirty="0"/>
          </a:p>
        </p:txBody>
      </p:sp>
    </p:spTree>
    <p:extLst>
      <p:ext uri="{BB962C8B-B14F-4D97-AF65-F5344CB8AC3E}">
        <p14:creationId xmlns:p14="http://schemas.microsoft.com/office/powerpoint/2010/main" val="81006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A42B5-A769-9E4B-B638-0C142BFA81BE}"/>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0D89007A-B03C-824F-A9EA-FBF5B4938FAD}"/>
              </a:ext>
            </a:extLst>
          </p:cNvPr>
          <p:cNvSpPr>
            <a:spLocks noGrp="1"/>
          </p:cNvSpPr>
          <p:nvPr>
            <p:ph sz="quarter" idx="13"/>
          </p:nvPr>
        </p:nvSpPr>
        <p:spPr/>
        <p:txBody>
          <a:bodyPr>
            <a:normAutofit/>
          </a:bodyPr>
          <a:lstStyle/>
          <a:p>
            <a:r>
              <a:rPr lang="en-US" dirty="0"/>
              <a:t>Who am </a:t>
            </a:r>
            <a:r>
              <a:rPr lang="en-US" dirty="0" err="1"/>
              <a:t>i</a:t>
            </a:r>
            <a:r>
              <a:rPr lang="en-US" dirty="0"/>
              <a:t>? What am I doing here? What is my purpose?</a:t>
            </a:r>
          </a:p>
          <a:p>
            <a:r>
              <a:rPr lang="en-US" dirty="0"/>
              <a:t>Am I important? </a:t>
            </a:r>
          </a:p>
          <a:p>
            <a:r>
              <a:rPr lang="en-US" dirty="0"/>
              <a:t>Is there any being that is more important than me? Who? And how and why?</a:t>
            </a:r>
          </a:p>
          <a:p>
            <a:r>
              <a:rPr lang="en-US" dirty="0"/>
              <a:t>Is there anyone that is less important than me? Who? And how and why?</a:t>
            </a:r>
          </a:p>
          <a:p>
            <a:r>
              <a:rPr lang="en-US" dirty="0"/>
              <a:t>What gifts/powers/talents do I have? Do I deserve these powers? Who gave them to me? Am I grateful for my provision? </a:t>
            </a:r>
          </a:p>
          <a:p>
            <a:r>
              <a:rPr lang="en-US" dirty="0"/>
              <a:t>Do I use my free will and the blessings that I have - to serve my pride or to serve a higher purpose other than myself?</a:t>
            </a:r>
          </a:p>
        </p:txBody>
      </p:sp>
    </p:spTree>
    <p:extLst>
      <p:ext uri="{BB962C8B-B14F-4D97-AF65-F5344CB8AC3E}">
        <p14:creationId xmlns:p14="http://schemas.microsoft.com/office/powerpoint/2010/main" val="1300391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758C8-F433-9E42-ADCA-B01F5D0CF76A}"/>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9B5CCBF1-4317-224A-B6D7-874EB7A8BA5F}"/>
              </a:ext>
            </a:extLst>
          </p:cNvPr>
          <p:cNvSpPr>
            <a:spLocks noGrp="1"/>
          </p:cNvSpPr>
          <p:nvPr>
            <p:ph sz="quarter" idx="13"/>
          </p:nvPr>
        </p:nvSpPr>
        <p:spPr/>
        <p:txBody>
          <a:bodyPr/>
          <a:lstStyle/>
          <a:p>
            <a:r>
              <a:rPr lang="en-GB" dirty="0"/>
              <a:t>Is it my fault that I am much more intelligent than others? </a:t>
            </a:r>
          </a:p>
          <a:p>
            <a:r>
              <a:rPr lang="en-GB" dirty="0"/>
              <a:t>So am I grateful for the gifts I have been given that others do not have? </a:t>
            </a:r>
          </a:p>
          <a:p>
            <a:r>
              <a:rPr lang="en-GB" dirty="0"/>
              <a:t>Do I feel sorry for those who are not as fortunate as me? </a:t>
            </a:r>
          </a:p>
          <a:p>
            <a:r>
              <a:rPr lang="en-GB" dirty="0"/>
              <a:t>Do I use my blessings to help those who have less than I perceive myself to have? </a:t>
            </a:r>
          </a:p>
          <a:p>
            <a:endParaRPr lang="en-US" dirty="0"/>
          </a:p>
        </p:txBody>
      </p:sp>
    </p:spTree>
    <p:extLst>
      <p:ext uri="{BB962C8B-B14F-4D97-AF65-F5344CB8AC3E}">
        <p14:creationId xmlns:p14="http://schemas.microsoft.com/office/powerpoint/2010/main" val="33771779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F0ABA-A2DD-5E41-9575-01590ECA5180}"/>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DB5274B1-794B-1949-8139-7101F91C3033}"/>
              </a:ext>
            </a:extLst>
          </p:cNvPr>
          <p:cNvSpPr>
            <a:spLocks noGrp="1"/>
          </p:cNvSpPr>
          <p:nvPr>
            <p:ph sz="quarter" idx="13"/>
          </p:nvPr>
        </p:nvSpPr>
        <p:spPr/>
        <p:txBody>
          <a:bodyPr/>
          <a:lstStyle/>
          <a:p>
            <a:r>
              <a:rPr lang="en-GB" dirty="0"/>
              <a:t>What gifts and blessings do I have that I use to benefit myself?</a:t>
            </a:r>
          </a:p>
          <a:p>
            <a:r>
              <a:rPr lang="en-GB" dirty="0"/>
              <a:t>What gifts and blessings do I have that I use to benefit others?</a:t>
            </a:r>
          </a:p>
          <a:p>
            <a:r>
              <a:rPr lang="en-GB" dirty="0"/>
              <a:t>What gifts and blessings do I have that I use to benefit others in order to benefit myself?</a:t>
            </a:r>
          </a:p>
          <a:p>
            <a:r>
              <a:rPr lang="en-GB" dirty="0"/>
              <a:t>What gifts and blessings do I have that I use to benefit others in order to see others succeed?</a:t>
            </a:r>
          </a:p>
          <a:p>
            <a:endParaRPr lang="en-US" dirty="0"/>
          </a:p>
        </p:txBody>
      </p:sp>
    </p:spTree>
    <p:extLst>
      <p:ext uri="{BB962C8B-B14F-4D97-AF65-F5344CB8AC3E}">
        <p14:creationId xmlns:p14="http://schemas.microsoft.com/office/powerpoint/2010/main" val="42200068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1BD2D-4B3A-0440-B0F4-ACDA68EB6ECD}"/>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53511BB9-A4DE-5442-90D5-E80761801E38}"/>
              </a:ext>
            </a:extLst>
          </p:cNvPr>
          <p:cNvSpPr>
            <a:spLocks noGrp="1"/>
          </p:cNvSpPr>
          <p:nvPr>
            <p:ph sz="quarter" idx="13"/>
          </p:nvPr>
        </p:nvSpPr>
        <p:spPr/>
        <p:txBody>
          <a:bodyPr/>
          <a:lstStyle/>
          <a:p>
            <a:r>
              <a:rPr lang="en-GB" dirty="0"/>
              <a:t>Do I feel a sense of ‘pride’ when I help others with the blessings that I have? </a:t>
            </a:r>
          </a:p>
          <a:p>
            <a:r>
              <a:rPr lang="en-GB" dirty="0"/>
              <a:t>How does this pride make me feel about myself? </a:t>
            </a:r>
          </a:p>
          <a:p>
            <a:r>
              <a:rPr lang="en-GB" dirty="0"/>
              <a:t>Does this pride make me believe that I am better than anyone else? </a:t>
            </a:r>
          </a:p>
          <a:p>
            <a:r>
              <a:rPr lang="en-GB" dirty="0"/>
              <a:t>Do I feel like a ‘god’ when I help others in order to feel good about myself? Do I help others in order to feel ‘proud’? </a:t>
            </a:r>
          </a:p>
        </p:txBody>
      </p:sp>
    </p:spTree>
    <p:extLst>
      <p:ext uri="{BB962C8B-B14F-4D97-AF65-F5344CB8AC3E}">
        <p14:creationId xmlns:p14="http://schemas.microsoft.com/office/powerpoint/2010/main" val="40410050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BF3FB-E28E-1B48-860C-6628489519BE}"/>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B39B437-8825-194C-A45C-02CC7AB464BE}"/>
              </a:ext>
            </a:extLst>
          </p:cNvPr>
          <p:cNvSpPr>
            <a:spLocks noGrp="1"/>
          </p:cNvSpPr>
          <p:nvPr>
            <p:ph sz="quarter" idx="13"/>
          </p:nvPr>
        </p:nvSpPr>
        <p:spPr/>
        <p:txBody>
          <a:bodyPr/>
          <a:lstStyle/>
          <a:p>
            <a:r>
              <a:rPr lang="en-US" dirty="0"/>
              <a:t>Is the success of others my success? Or is the suffering of others my success? </a:t>
            </a:r>
          </a:p>
          <a:p>
            <a:r>
              <a:rPr lang="en-US" dirty="0"/>
              <a:t>Is the glory of others my glory? Or is the glory of my Creator my duty? </a:t>
            </a:r>
          </a:p>
          <a:p>
            <a:r>
              <a:rPr lang="en-US" dirty="0"/>
              <a:t>Do I serve to be served or do I serve to serve?</a:t>
            </a:r>
          </a:p>
          <a:p>
            <a:r>
              <a:rPr lang="en-US" dirty="0"/>
              <a:t>Do I serve to glorify my creator or do I serve to glorify myself?</a:t>
            </a:r>
          </a:p>
          <a:p>
            <a:r>
              <a:rPr lang="en-US" dirty="0"/>
              <a:t>Do I serve so that others may glorify me or do I serve so that others may glorify our creator?</a:t>
            </a:r>
          </a:p>
          <a:p>
            <a:r>
              <a:rPr lang="en-US" dirty="0"/>
              <a:t>Am I a servant or a partner in creation? How does my pride and ego affect I distinguish between these concepts?</a:t>
            </a:r>
          </a:p>
        </p:txBody>
      </p:sp>
    </p:spTree>
    <p:extLst>
      <p:ext uri="{BB962C8B-B14F-4D97-AF65-F5344CB8AC3E}">
        <p14:creationId xmlns:p14="http://schemas.microsoft.com/office/powerpoint/2010/main" val="25472323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D6F4D-C793-7B47-8A1A-E2DE17DB4FA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E2960A48-7E60-9C4B-8CA8-2170796CCD68}"/>
              </a:ext>
            </a:extLst>
          </p:cNvPr>
          <p:cNvSpPr>
            <a:spLocks noGrp="1"/>
          </p:cNvSpPr>
          <p:nvPr>
            <p:ph sz="quarter" idx="13"/>
          </p:nvPr>
        </p:nvSpPr>
        <p:spPr/>
        <p:txBody>
          <a:bodyPr/>
          <a:lstStyle/>
          <a:p>
            <a:r>
              <a:rPr lang="en-US" dirty="0"/>
              <a:t>Does my ability to help others to succeed mean that I myself am worthy of glory and praise? –or is my ability to help others only a gift and an opportunity that was created for me so that I may glorify my source of provision?</a:t>
            </a:r>
          </a:p>
          <a:p>
            <a:r>
              <a:rPr lang="en-US" dirty="0"/>
              <a:t>How does my ego and pride affect my ability to glorify my source of provision when I choose to help others succeed with my gifts and talents? </a:t>
            </a:r>
          </a:p>
          <a:p>
            <a:endParaRPr lang="en-US" dirty="0"/>
          </a:p>
        </p:txBody>
      </p:sp>
    </p:spTree>
    <p:extLst>
      <p:ext uri="{BB962C8B-B14F-4D97-AF65-F5344CB8AC3E}">
        <p14:creationId xmlns:p14="http://schemas.microsoft.com/office/powerpoint/2010/main" val="1229487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FA922-2C55-1B42-BF8D-C8CA74DD8B4D}"/>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A64401F7-C45D-6E45-B615-9DA98A2D0996}"/>
              </a:ext>
            </a:extLst>
          </p:cNvPr>
          <p:cNvSpPr>
            <a:spLocks noGrp="1"/>
          </p:cNvSpPr>
          <p:nvPr>
            <p:ph sz="quarter" idx="13"/>
          </p:nvPr>
        </p:nvSpPr>
        <p:spPr/>
        <p:txBody>
          <a:bodyPr/>
          <a:lstStyle/>
          <a:p>
            <a:r>
              <a:rPr lang="en-GB" dirty="0"/>
              <a:t>Do I feel happy to have an opportunity to help another person in need with the blessings that I have? </a:t>
            </a:r>
          </a:p>
          <a:p>
            <a:r>
              <a:rPr lang="en-GB" dirty="0"/>
              <a:t>Why do I feel happy? </a:t>
            </a:r>
          </a:p>
          <a:p>
            <a:r>
              <a:rPr lang="en-GB" dirty="0"/>
              <a:t>Does it give me a sense of ‘purpose?’ </a:t>
            </a:r>
          </a:p>
          <a:p>
            <a:r>
              <a:rPr lang="en-GB" dirty="0"/>
              <a:t>Do I enjoy the feeling of feeling ‘needed?’ – If so -why? </a:t>
            </a:r>
          </a:p>
          <a:p>
            <a:r>
              <a:rPr lang="en-GB" dirty="0"/>
              <a:t>Does it make me feel ‘important’ and powerful? What role does my pride and ego play in this? </a:t>
            </a:r>
          </a:p>
          <a:p>
            <a:r>
              <a:rPr lang="en-GB" dirty="0"/>
              <a:t>Why do I want to feel important and powerful? </a:t>
            </a:r>
          </a:p>
          <a:p>
            <a:endParaRPr lang="en-US" dirty="0"/>
          </a:p>
        </p:txBody>
      </p:sp>
    </p:spTree>
    <p:extLst>
      <p:ext uri="{BB962C8B-B14F-4D97-AF65-F5344CB8AC3E}">
        <p14:creationId xmlns:p14="http://schemas.microsoft.com/office/powerpoint/2010/main" val="3175074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9F451-185A-BF45-85D1-748D17ED3A46}"/>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3B7C63FA-9C75-AA4F-9669-D1317CF0A9AA}"/>
              </a:ext>
            </a:extLst>
          </p:cNvPr>
          <p:cNvSpPr>
            <a:spLocks noGrp="1"/>
          </p:cNvSpPr>
          <p:nvPr>
            <p:ph sz="quarter" idx="13"/>
          </p:nvPr>
        </p:nvSpPr>
        <p:spPr/>
        <p:txBody>
          <a:bodyPr/>
          <a:lstStyle/>
          <a:p>
            <a:r>
              <a:rPr lang="en-GB" dirty="0"/>
              <a:t>Do I believe that I am more important than my children? Am I more important than my parents? Is my life more precious than theirs? If not- what makes me feel that their life is as precious or more precious than mine? </a:t>
            </a:r>
          </a:p>
          <a:p>
            <a:r>
              <a:rPr lang="en-GB" dirty="0"/>
              <a:t>Is not everyone someone’s child? </a:t>
            </a:r>
          </a:p>
          <a:p>
            <a:r>
              <a:rPr lang="en-GB" dirty="0"/>
              <a:t>Do I believe my child to be more important than another person’s child is to their parents?  How does this affect my desire to help relieve the suffering of others?</a:t>
            </a:r>
          </a:p>
          <a:p>
            <a:r>
              <a:rPr lang="en-GB" dirty="0"/>
              <a:t> How does my ego and pride in relation to my parents and children affect my willingness to perform acts of loving kindness to strangers? </a:t>
            </a:r>
          </a:p>
          <a:p>
            <a:endParaRPr lang="en-US" dirty="0"/>
          </a:p>
        </p:txBody>
      </p:sp>
    </p:spTree>
    <p:extLst>
      <p:ext uri="{BB962C8B-B14F-4D97-AF65-F5344CB8AC3E}">
        <p14:creationId xmlns:p14="http://schemas.microsoft.com/office/powerpoint/2010/main" val="8165578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1C841-5F8C-2443-A863-A20E9D26508B}"/>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A944985B-3DD9-0E46-BB71-7D5837BF450C}"/>
              </a:ext>
            </a:extLst>
          </p:cNvPr>
          <p:cNvSpPr>
            <a:spLocks noGrp="1"/>
          </p:cNvSpPr>
          <p:nvPr>
            <p:ph sz="quarter" idx="13"/>
          </p:nvPr>
        </p:nvSpPr>
        <p:spPr/>
        <p:txBody>
          <a:bodyPr/>
          <a:lstStyle/>
          <a:p>
            <a:r>
              <a:rPr lang="en-GB" dirty="0"/>
              <a:t>Do I feel guilty that I have more blessings and gifts than others? </a:t>
            </a:r>
          </a:p>
          <a:p>
            <a:r>
              <a:rPr lang="en-GB" dirty="0"/>
              <a:t>Why do I feel guilty? </a:t>
            </a:r>
          </a:p>
          <a:p>
            <a:r>
              <a:rPr lang="en-GB" dirty="0"/>
              <a:t>Is it because I am doing something wrong? </a:t>
            </a:r>
          </a:p>
          <a:p>
            <a:r>
              <a:rPr lang="en-GB" dirty="0"/>
              <a:t>Am I responsible for someone else who is in need of my help? </a:t>
            </a:r>
          </a:p>
          <a:p>
            <a:endParaRPr lang="en-US" dirty="0"/>
          </a:p>
        </p:txBody>
      </p:sp>
    </p:spTree>
    <p:extLst>
      <p:ext uri="{BB962C8B-B14F-4D97-AF65-F5344CB8AC3E}">
        <p14:creationId xmlns:p14="http://schemas.microsoft.com/office/powerpoint/2010/main" val="26683407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AE05C-DA6C-F447-A4FE-23D5505066E9}"/>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D5613940-F181-6649-9410-F9BF679D2F7C}"/>
              </a:ext>
            </a:extLst>
          </p:cNvPr>
          <p:cNvSpPr>
            <a:spLocks noGrp="1"/>
          </p:cNvSpPr>
          <p:nvPr>
            <p:ph sz="quarter" idx="13"/>
          </p:nvPr>
        </p:nvSpPr>
        <p:spPr/>
        <p:txBody>
          <a:bodyPr/>
          <a:lstStyle/>
          <a:p>
            <a:r>
              <a:rPr lang="en-GB" dirty="0"/>
              <a:t>Which of my blessings are because of me? Which of my blessings did I earn?</a:t>
            </a:r>
          </a:p>
          <a:p>
            <a:r>
              <a:rPr lang="en-GB" dirty="0"/>
              <a:t>Which of my blessings were given to me as a gift?</a:t>
            </a:r>
          </a:p>
          <a:p>
            <a:r>
              <a:rPr lang="en-GB" dirty="0"/>
              <a:t>Do I work for my blessings and gifts? </a:t>
            </a:r>
          </a:p>
          <a:p>
            <a:r>
              <a:rPr lang="en-GB" dirty="0"/>
              <a:t>What effort do I put into deserving my gifts and blessings? </a:t>
            </a:r>
          </a:p>
          <a:p>
            <a:endParaRPr lang="en-US" dirty="0"/>
          </a:p>
        </p:txBody>
      </p:sp>
    </p:spTree>
    <p:extLst>
      <p:ext uri="{BB962C8B-B14F-4D97-AF65-F5344CB8AC3E}">
        <p14:creationId xmlns:p14="http://schemas.microsoft.com/office/powerpoint/2010/main" val="19710280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7713D-6A71-0248-BE31-60A7CE0CF74E}"/>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331B1C2-5935-354F-B039-1E4DEF23876F}"/>
              </a:ext>
            </a:extLst>
          </p:cNvPr>
          <p:cNvSpPr>
            <a:spLocks noGrp="1"/>
          </p:cNvSpPr>
          <p:nvPr>
            <p:ph sz="quarter" idx="13"/>
          </p:nvPr>
        </p:nvSpPr>
        <p:spPr/>
        <p:txBody>
          <a:bodyPr/>
          <a:lstStyle/>
          <a:p>
            <a:r>
              <a:rPr lang="en-GB" dirty="0"/>
              <a:t>Am I needy? </a:t>
            </a:r>
          </a:p>
          <a:p>
            <a:r>
              <a:rPr lang="en-GB" dirty="0"/>
              <a:t>Have I ever needed any help from anyone if so- when and how and why? </a:t>
            </a:r>
          </a:p>
          <a:p>
            <a:r>
              <a:rPr lang="en-GB" dirty="0"/>
              <a:t>How does it make me feel to ‘need’ help from others? </a:t>
            </a:r>
          </a:p>
          <a:p>
            <a:r>
              <a:rPr lang="en-GB" dirty="0"/>
              <a:t>Does it make me feel loved when people help me when I am in need? </a:t>
            </a:r>
          </a:p>
          <a:p>
            <a:r>
              <a:rPr lang="en-GB" dirty="0"/>
              <a:t>How does it affect my Pride and ego when I need the help of others? </a:t>
            </a:r>
          </a:p>
          <a:p>
            <a:r>
              <a:rPr lang="en-GB" dirty="0"/>
              <a:t>How does my pride and ego affect my ability to accept the help of others? </a:t>
            </a:r>
          </a:p>
          <a:p>
            <a:endParaRPr lang="en-US" dirty="0"/>
          </a:p>
        </p:txBody>
      </p:sp>
    </p:spTree>
    <p:extLst>
      <p:ext uri="{BB962C8B-B14F-4D97-AF65-F5344CB8AC3E}">
        <p14:creationId xmlns:p14="http://schemas.microsoft.com/office/powerpoint/2010/main" val="2171234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1606C-BBF2-F840-8A57-B12F5D5C5857}"/>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A77E003-6DBD-2E40-86BB-7BFB1B2C77E9}"/>
              </a:ext>
            </a:extLst>
          </p:cNvPr>
          <p:cNvSpPr>
            <a:spLocks noGrp="1"/>
          </p:cNvSpPr>
          <p:nvPr>
            <p:ph sz="quarter" idx="13"/>
          </p:nvPr>
        </p:nvSpPr>
        <p:spPr/>
        <p:txBody>
          <a:bodyPr/>
          <a:lstStyle/>
          <a:p>
            <a:r>
              <a:rPr lang="en-US" dirty="0"/>
              <a:t>What do I understand by ‘success’ and why?</a:t>
            </a:r>
          </a:p>
          <a:p>
            <a:endParaRPr lang="en-US" dirty="0"/>
          </a:p>
          <a:p>
            <a:r>
              <a:rPr lang="en-US" dirty="0"/>
              <a:t>Am I successful?</a:t>
            </a:r>
          </a:p>
          <a:p>
            <a:r>
              <a:rPr lang="en-US" dirty="0"/>
              <a:t>Do I deserve to be successful?</a:t>
            </a:r>
          </a:p>
          <a:p>
            <a:r>
              <a:rPr lang="en-US" dirty="0"/>
              <a:t>Is my success because of me? Am I the cause of my success?</a:t>
            </a:r>
          </a:p>
        </p:txBody>
      </p:sp>
    </p:spTree>
    <p:extLst>
      <p:ext uri="{BB962C8B-B14F-4D97-AF65-F5344CB8AC3E}">
        <p14:creationId xmlns:p14="http://schemas.microsoft.com/office/powerpoint/2010/main" val="20359916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B4AC3-55F5-9240-B73E-88AA02F8AF1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F08EC08-CD01-164A-8BB9-71AB7AEAF19B}"/>
              </a:ext>
            </a:extLst>
          </p:cNvPr>
          <p:cNvSpPr>
            <a:spLocks noGrp="1"/>
          </p:cNvSpPr>
          <p:nvPr>
            <p:ph sz="quarter" idx="13"/>
          </p:nvPr>
        </p:nvSpPr>
        <p:spPr/>
        <p:txBody>
          <a:bodyPr/>
          <a:lstStyle/>
          <a:p>
            <a:r>
              <a:rPr lang="en-GB" dirty="0"/>
              <a:t>When was the last time I helped someone in need? Why did I help them? How did I help them? Was I happy about helping them? Did I pity them? Did I blame them for asking for my help? Did I expect anything in return from them? Did I remind them of my kindness?-  if so- why? </a:t>
            </a:r>
          </a:p>
          <a:p>
            <a:endParaRPr lang="en-US" dirty="0"/>
          </a:p>
        </p:txBody>
      </p:sp>
    </p:spTree>
    <p:extLst>
      <p:ext uri="{BB962C8B-B14F-4D97-AF65-F5344CB8AC3E}">
        <p14:creationId xmlns:p14="http://schemas.microsoft.com/office/powerpoint/2010/main" val="30745916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A22D4-63D5-914D-8CE0-D2C2DD6E3A85}"/>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041AF478-BC04-4748-A7E0-3F098D0F8857}"/>
              </a:ext>
            </a:extLst>
          </p:cNvPr>
          <p:cNvSpPr>
            <a:spLocks noGrp="1"/>
          </p:cNvSpPr>
          <p:nvPr>
            <p:ph sz="quarter" idx="13"/>
          </p:nvPr>
        </p:nvSpPr>
        <p:spPr/>
        <p:txBody>
          <a:bodyPr/>
          <a:lstStyle/>
          <a:p>
            <a:r>
              <a:rPr lang="en-GB" dirty="0"/>
              <a:t>Do I use my kindness in order to ‘control’ the behaviour of others?</a:t>
            </a:r>
          </a:p>
          <a:p>
            <a:r>
              <a:rPr lang="en-GB" dirty="0"/>
              <a:t>Do I have a hidden agenda behind my acts of kindness? </a:t>
            </a:r>
          </a:p>
          <a:p>
            <a:r>
              <a:rPr lang="en-GB" dirty="0"/>
              <a:t>Do I expect gratitude from people in return of my kindness? </a:t>
            </a:r>
          </a:p>
          <a:p>
            <a:r>
              <a:rPr lang="en-GB" dirty="0"/>
              <a:t>How do I feel when people do not thank me for my kindness? </a:t>
            </a:r>
          </a:p>
          <a:p>
            <a:r>
              <a:rPr lang="en-GB" dirty="0"/>
              <a:t>Do I give in order to receive or do I give without expectation in return?</a:t>
            </a:r>
          </a:p>
          <a:p>
            <a:r>
              <a:rPr lang="en-GB" dirty="0"/>
              <a:t>Do I help others so I can feel boost my own ego?</a:t>
            </a:r>
          </a:p>
          <a:p>
            <a:endParaRPr lang="en-US" dirty="0"/>
          </a:p>
        </p:txBody>
      </p:sp>
    </p:spTree>
    <p:extLst>
      <p:ext uri="{BB962C8B-B14F-4D97-AF65-F5344CB8AC3E}">
        <p14:creationId xmlns:p14="http://schemas.microsoft.com/office/powerpoint/2010/main" val="9916904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EB866-8CB7-2D4A-B09F-BD65800E380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45B7D08F-6632-7F47-A6B0-B601A058C914}"/>
              </a:ext>
            </a:extLst>
          </p:cNvPr>
          <p:cNvSpPr>
            <a:spLocks noGrp="1"/>
          </p:cNvSpPr>
          <p:nvPr>
            <p:ph sz="quarter" idx="13"/>
          </p:nvPr>
        </p:nvSpPr>
        <p:spPr/>
        <p:txBody>
          <a:bodyPr/>
          <a:lstStyle/>
          <a:p>
            <a:r>
              <a:rPr lang="en-GB" dirty="0"/>
              <a:t>How does my ego and pride affect my ability to perform acts of loving kindness? </a:t>
            </a:r>
          </a:p>
          <a:p>
            <a:r>
              <a:rPr lang="en-GB" dirty="0"/>
              <a:t>What role does my pride and ego play in my helping of others in need? </a:t>
            </a:r>
          </a:p>
          <a:p>
            <a:r>
              <a:rPr lang="en-GB" dirty="0"/>
              <a:t>Do I feel unconditional love for the people that I help? </a:t>
            </a:r>
          </a:p>
          <a:p>
            <a:endParaRPr lang="en-US" dirty="0"/>
          </a:p>
        </p:txBody>
      </p:sp>
    </p:spTree>
    <p:extLst>
      <p:ext uri="{BB962C8B-B14F-4D97-AF65-F5344CB8AC3E}">
        <p14:creationId xmlns:p14="http://schemas.microsoft.com/office/powerpoint/2010/main" val="128624259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A4C30-F00E-8F4B-B2C2-7DC12D26F07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59791ED6-6DBD-7446-867D-E5360FDD9604}"/>
              </a:ext>
            </a:extLst>
          </p:cNvPr>
          <p:cNvSpPr>
            <a:spLocks noGrp="1"/>
          </p:cNvSpPr>
          <p:nvPr>
            <p:ph sz="quarter" idx="13"/>
          </p:nvPr>
        </p:nvSpPr>
        <p:spPr/>
        <p:txBody>
          <a:bodyPr/>
          <a:lstStyle/>
          <a:p>
            <a:r>
              <a:rPr lang="en-GB" dirty="0"/>
              <a:t>Has anyone ever helped me in a time a desperation? Who helped me? How did they help me? Did I accept their help? </a:t>
            </a:r>
          </a:p>
          <a:p>
            <a:r>
              <a:rPr lang="en-GB" dirty="0"/>
              <a:t>Did they make me feel comfortable about me accepting their help? </a:t>
            </a:r>
          </a:p>
          <a:p>
            <a:r>
              <a:rPr lang="en-GB" dirty="0"/>
              <a:t>Why did they help me? Did they expect anything back from me in return? </a:t>
            </a:r>
          </a:p>
          <a:p>
            <a:r>
              <a:rPr lang="en-GB" dirty="0"/>
              <a:t>Did they use their kindness against me? </a:t>
            </a:r>
          </a:p>
          <a:p>
            <a:r>
              <a:rPr lang="en-GB" dirty="0"/>
              <a:t>Did they use their kindness to control me? </a:t>
            </a:r>
          </a:p>
          <a:p>
            <a:r>
              <a:rPr lang="en-GB" dirty="0"/>
              <a:t>Did they remind me of the fact they helped me in order to control me? </a:t>
            </a:r>
          </a:p>
          <a:p>
            <a:endParaRPr lang="en-US" dirty="0"/>
          </a:p>
        </p:txBody>
      </p:sp>
    </p:spTree>
    <p:extLst>
      <p:ext uri="{BB962C8B-B14F-4D97-AF65-F5344CB8AC3E}">
        <p14:creationId xmlns:p14="http://schemas.microsoft.com/office/powerpoint/2010/main" val="470581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4FDED-9AF1-D442-91D0-48B2EC13DB7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C98E3899-5C8E-A94A-BC2F-3CE5E83BA871}"/>
              </a:ext>
            </a:extLst>
          </p:cNvPr>
          <p:cNvSpPr>
            <a:spLocks noGrp="1"/>
          </p:cNvSpPr>
          <p:nvPr>
            <p:ph sz="quarter" idx="13"/>
          </p:nvPr>
        </p:nvSpPr>
        <p:spPr/>
        <p:txBody>
          <a:bodyPr/>
          <a:lstStyle/>
          <a:p>
            <a:r>
              <a:rPr lang="en-GB" dirty="0"/>
              <a:t>How does it make me feel when others help me in order to get something back from me? How does it affect our relationship?</a:t>
            </a:r>
          </a:p>
          <a:p>
            <a:r>
              <a:rPr lang="en-GB" dirty="0"/>
              <a:t>What so I find more inspiring? When someone helps me without expectation of return, or when they help me in order to get something back from me?</a:t>
            </a:r>
          </a:p>
          <a:p>
            <a:r>
              <a:rPr lang="en-GB" dirty="0"/>
              <a:t>How do I know for certain whether people help me because they genuinely care for my happiness and wellbeing? </a:t>
            </a:r>
          </a:p>
          <a:p>
            <a:r>
              <a:rPr lang="en-GB" dirty="0"/>
              <a:t>How do I know for sure that someone loves me unconditionally? </a:t>
            </a:r>
          </a:p>
          <a:p>
            <a:endParaRPr lang="en-US" dirty="0"/>
          </a:p>
        </p:txBody>
      </p:sp>
    </p:spTree>
    <p:extLst>
      <p:ext uri="{BB962C8B-B14F-4D97-AF65-F5344CB8AC3E}">
        <p14:creationId xmlns:p14="http://schemas.microsoft.com/office/powerpoint/2010/main" val="40110441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7F6C1-33F4-5845-9E86-9BA86F04AAF8}"/>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7C24D03D-6C70-1342-A829-76673BF524A4}"/>
              </a:ext>
            </a:extLst>
          </p:cNvPr>
          <p:cNvSpPr>
            <a:spLocks noGrp="1"/>
          </p:cNvSpPr>
          <p:nvPr>
            <p:ph sz="quarter" idx="13"/>
          </p:nvPr>
        </p:nvSpPr>
        <p:spPr/>
        <p:txBody>
          <a:bodyPr/>
          <a:lstStyle/>
          <a:p>
            <a:r>
              <a:rPr lang="en-GB" dirty="0"/>
              <a:t>How does my ego affect my kindness? </a:t>
            </a:r>
          </a:p>
          <a:p>
            <a:r>
              <a:rPr lang="en-GB" dirty="0"/>
              <a:t>How does my kindness affect my ego? </a:t>
            </a:r>
          </a:p>
          <a:p>
            <a:r>
              <a:rPr lang="en-GB" dirty="0"/>
              <a:t>How does my ego that results from my kindness affect my ability to love others unconditionally? </a:t>
            </a:r>
          </a:p>
          <a:p>
            <a:r>
              <a:rPr lang="en-GB" dirty="0"/>
              <a:t>Is there anything I can do in order to stop my kindness from increasing my ego? </a:t>
            </a:r>
          </a:p>
          <a:p>
            <a:endParaRPr lang="en-US" dirty="0"/>
          </a:p>
        </p:txBody>
      </p:sp>
    </p:spTree>
    <p:extLst>
      <p:ext uri="{BB962C8B-B14F-4D97-AF65-F5344CB8AC3E}">
        <p14:creationId xmlns:p14="http://schemas.microsoft.com/office/powerpoint/2010/main" val="6456914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E468-F1A1-174A-BB01-71598520535F}"/>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AF40C3B-95D1-7B41-91B2-DD6911F69946}"/>
              </a:ext>
            </a:extLst>
          </p:cNvPr>
          <p:cNvSpPr>
            <a:spLocks noGrp="1"/>
          </p:cNvSpPr>
          <p:nvPr>
            <p:ph sz="quarter" idx="13"/>
          </p:nvPr>
        </p:nvSpPr>
        <p:spPr/>
        <p:txBody>
          <a:bodyPr/>
          <a:lstStyle/>
          <a:p>
            <a:r>
              <a:rPr lang="en-GB" dirty="0"/>
              <a:t>How does my ego affect my ability to feel and show unconditional love to others? </a:t>
            </a:r>
          </a:p>
          <a:p>
            <a:r>
              <a:rPr lang="en-GB" dirty="0"/>
              <a:t>How does my ability to show unconditional love for others affect my ego and pride? </a:t>
            </a:r>
          </a:p>
          <a:p>
            <a:r>
              <a:rPr lang="en-GB" dirty="0"/>
              <a:t>Do I feel better than anyone else because of the love I feel for others?  </a:t>
            </a:r>
          </a:p>
          <a:p>
            <a:endParaRPr lang="en-US" dirty="0"/>
          </a:p>
        </p:txBody>
      </p:sp>
    </p:spTree>
    <p:extLst>
      <p:ext uri="{BB962C8B-B14F-4D97-AF65-F5344CB8AC3E}">
        <p14:creationId xmlns:p14="http://schemas.microsoft.com/office/powerpoint/2010/main" val="1069144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04C36-645D-E946-89AC-6531587586CC}"/>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16E5C53B-0419-D241-8FA7-C71E47432A59}"/>
              </a:ext>
            </a:extLst>
          </p:cNvPr>
          <p:cNvSpPr>
            <a:spLocks noGrp="1"/>
          </p:cNvSpPr>
          <p:nvPr>
            <p:ph sz="quarter" idx="13"/>
          </p:nvPr>
        </p:nvSpPr>
        <p:spPr/>
        <p:txBody>
          <a:bodyPr/>
          <a:lstStyle/>
          <a:p>
            <a:r>
              <a:rPr lang="en-GB" dirty="0"/>
              <a:t>Is it my fault when I act in a way that causes harm to others? </a:t>
            </a:r>
          </a:p>
          <a:p>
            <a:r>
              <a:rPr lang="en-GB" dirty="0"/>
              <a:t>Is it my fault when I invoke anger and hatred in others? </a:t>
            </a:r>
          </a:p>
          <a:p>
            <a:r>
              <a:rPr lang="en-GB" dirty="0"/>
              <a:t>Is it my fault that I boast about the blessings that I have? </a:t>
            </a:r>
          </a:p>
          <a:p>
            <a:r>
              <a:rPr lang="en-GB" dirty="0"/>
              <a:t>Is it my fault that others envy me?</a:t>
            </a:r>
          </a:p>
          <a:p>
            <a:r>
              <a:rPr lang="en-GB" dirty="0"/>
              <a:t> Is it my fault when I walk around with pride and haughtiness?</a:t>
            </a:r>
          </a:p>
          <a:p>
            <a:r>
              <a:rPr lang="en-GB" dirty="0"/>
              <a:t> Is it my fault when I belittle others and call them nicknames? </a:t>
            </a:r>
          </a:p>
          <a:p>
            <a:r>
              <a:rPr lang="en-GB" dirty="0"/>
              <a:t>Is it my fault when I ridicule those I judge to be in error? </a:t>
            </a:r>
          </a:p>
          <a:p>
            <a:endParaRPr lang="en-US" dirty="0"/>
          </a:p>
        </p:txBody>
      </p:sp>
    </p:spTree>
    <p:extLst>
      <p:ext uri="{BB962C8B-B14F-4D97-AF65-F5344CB8AC3E}">
        <p14:creationId xmlns:p14="http://schemas.microsoft.com/office/powerpoint/2010/main" val="3135307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79167-1767-A646-8EE3-9B3F21EBA55E}"/>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6AC685C0-4A0F-5D45-8D84-39510468C555}"/>
              </a:ext>
            </a:extLst>
          </p:cNvPr>
          <p:cNvSpPr>
            <a:spLocks noGrp="1"/>
          </p:cNvSpPr>
          <p:nvPr>
            <p:ph sz="quarter" idx="13"/>
          </p:nvPr>
        </p:nvSpPr>
        <p:spPr/>
        <p:txBody>
          <a:bodyPr/>
          <a:lstStyle/>
          <a:p>
            <a:r>
              <a:rPr lang="en-GB" dirty="0"/>
              <a:t>Is it my fault that I believe that I am right and others wrong? </a:t>
            </a:r>
          </a:p>
          <a:p>
            <a:r>
              <a:rPr lang="en-GB" dirty="0"/>
              <a:t>Is it my fault that I use what I have in order to get more for myself? </a:t>
            </a:r>
          </a:p>
          <a:p>
            <a:r>
              <a:rPr lang="en-GB" dirty="0"/>
              <a:t>Is it my fault that I think myself to be more important than anyone else?</a:t>
            </a:r>
          </a:p>
          <a:p>
            <a:r>
              <a:rPr lang="en-GB" dirty="0"/>
              <a:t> Is it my fault that I live in luxury with and excess of riches beyond my needs while there are others who cannot afford to have even clean water to drink? </a:t>
            </a:r>
          </a:p>
          <a:p>
            <a:r>
              <a:rPr lang="en-GB" dirty="0"/>
              <a:t>Is it my fault that I have more wealth than I need (so that I can invest in myself ) while others live on cold wet street corners in debt and cannot feed their own children?  </a:t>
            </a:r>
          </a:p>
          <a:p>
            <a:r>
              <a:rPr lang="en-GB" dirty="0"/>
              <a:t>Is any of this in my control?- or is my ego in control of me?</a:t>
            </a:r>
          </a:p>
          <a:p>
            <a:endParaRPr lang="en-US" dirty="0"/>
          </a:p>
        </p:txBody>
      </p:sp>
    </p:spTree>
    <p:extLst>
      <p:ext uri="{BB962C8B-B14F-4D97-AF65-F5344CB8AC3E}">
        <p14:creationId xmlns:p14="http://schemas.microsoft.com/office/powerpoint/2010/main" val="9024462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8BB45-EE70-314E-9176-16672CC59E99}"/>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09C03F46-8FEA-574E-8F10-E0D7824D74DC}"/>
              </a:ext>
            </a:extLst>
          </p:cNvPr>
          <p:cNvSpPr>
            <a:spLocks noGrp="1"/>
          </p:cNvSpPr>
          <p:nvPr>
            <p:ph sz="quarter" idx="13"/>
          </p:nvPr>
        </p:nvSpPr>
        <p:spPr/>
        <p:txBody>
          <a:bodyPr/>
          <a:lstStyle/>
          <a:p>
            <a:r>
              <a:rPr lang="en-GB" dirty="0"/>
              <a:t>How does my pride and ego affect my level of selflessness? </a:t>
            </a:r>
          </a:p>
          <a:p>
            <a:r>
              <a:rPr lang="en-GB" dirty="0"/>
              <a:t>How does my selflessness affect my level of ego and pride in myself? </a:t>
            </a:r>
          </a:p>
          <a:p>
            <a:endParaRPr lang="en-US" dirty="0"/>
          </a:p>
        </p:txBody>
      </p:sp>
    </p:spTree>
    <p:extLst>
      <p:ext uri="{BB962C8B-B14F-4D97-AF65-F5344CB8AC3E}">
        <p14:creationId xmlns:p14="http://schemas.microsoft.com/office/powerpoint/2010/main" val="3726086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F19A4-84DA-914C-8A9A-4474BFBA989D}"/>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43DF877-19CA-7342-8E1E-B546D27B00C1}"/>
              </a:ext>
            </a:extLst>
          </p:cNvPr>
          <p:cNvSpPr>
            <a:spLocks noGrp="1"/>
          </p:cNvSpPr>
          <p:nvPr>
            <p:ph sz="quarter" idx="13"/>
          </p:nvPr>
        </p:nvSpPr>
        <p:spPr/>
        <p:txBody>
          <a:bodyPr>
            <a:normAutofit fontScale="55000" lnSpcReduction="20000"/>
          </a:bodyPr>
          <a:lstStyle/>
          <a:p>
            <a:r>
              <a:rPr lang="en-US" dirty="0"/>
              <a:t>What am I proud of?</a:t>
            </a:r>
          </a:p>
          <a:p>
            <a:pPr marL="0" indent="0">
              <a:buNone/>
            </a:pPr>
            <a:endParaRPr lang="en-US" dirty="0"/>
          </a:p>
          <a:p>
            <a:r>
              <a:rPr lang="en-US" dirty="0"/>
              <a:t>Am I proud of my nationality?</a:t>
            </a:r>
          </a:p>
          <a:p>
            <a:r>
              <a:rPr lang="en-US" dirty="0"/>
              <a:t>AM I PROUD OF THE COLOUR OF MY SKIN?</a:t>
            </a:r>
          </a:p>
          <a:p>
            <a:r>
              <a:rPr lang="en-US" dirty="0"/>
              <a:t>Am I proud of my religion?</a:t>
            </a:r>
          </a:p>
          <a:p>
            <a:r>
              <a:rPr lang="en-US" dirty="0"/>
              <a:t>Am I proud of my looks?</a:t>
            </a:r>
          </a:p>
          <a:p>
            <a:r>
              <a:rPr lang="en-US" dirty="0"/>
              <a:t>Am I proud of my wealth?</a:t>
            </a:r>
          </a:p>
          <a:p>
            <a:r>
              <a:rPr lang="en-US" dirty="0"/>
              <a:t>Am I proud of my health?</a:t>
            </a:r>
          </a:p>
          <a:p>
            <a:r>
              <a:rPr lang="en-US" dirty="0"/>
              <a:t>Am I proud of my family? My partner? MY children? My parents?</a:t>
            </a:r>
          </a:p>
          <a:p>
            <a:r>
              <a:rPr lang="en-US" dirty="0"/>
              <a:t>AM I PROUD OF MY ‘SOCIAL CLASS?’</a:t>
            </a:r>
          </a:p>
          <a:p>
            <a:r>
              <a:rPr lang="en-US" dirty="0"/>
              <a:t>Am I proud of my occupation?</a:t>
            </a:r>
          </a:p>
          <a:p>
            <a:r>
              <a:rPr lang="en-US" dirty="0"/>
              <a:t>Am I proud of my successes?</a:t>
            </a:r>
          </a:p>
          <a:p>
            <a:endParaRPr lang="en-US" dirty="0"/>
          </a:p>
        </p:txBody>
      </p:sp>
    </p:spTree>
    <p:extLst>
      <p:ext uri="{BB962C8B-B14F-4D97-AF65-F5344CB8AC3E}">
        <p14:creationId xmlns:p14="http://schemas.microsoft.com/office/powerpoint/2010/main" val="31041458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D9724-9411-8449-910D-777C310FD434}"/>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EACE20BF-C5B1-B648-B291-7593E5ABFEA2}"/>
              </a:ext>
            </a:extLst>
          </p:cNvPr>
          <p:cNvSpPr>
            <a:spLocks noGrp="1"/>
          </p:cNvSpPr>
          <p:nvPr>
            <p:ph sz="quarter" idx="13"/>
          </p:nvPr>
        </p:nvSpPr>
        <p:spPr/>
        <p:txBody>
          <a:bodyPr/>
          <a:lstStyle/>
          <a:p>
            <a:r>
              <a:rPr lang="en-GB" dirty="0"/>
              <a:t>Do I ever pray? -If so – How often? </a:t>
            </a:r>
          </a:p>
          <a:p>
            <a:r>
              <a:rPr lang="en-GB" dirty="0"/>
              <a:t>Why do I pray? </a:t>
            </a:r>
          </a:p>
          <a:p>
            <a:r>
              <a:rPr lang="en-GB" dirty="0"/>
              <a:t>How does prayer affect my pride and ego? </a:t>
            </a:r>
          </a:p>
          <a:p>
            <a:r>
              <a:rPr lang="en-GB" dirty="0"/>
              <a:t>How does my pride and ego affect my concentration levels during prayer?</a:t>
            </a:r>
          </a:p>
          <a:p>
            <a:r>
              <a:rPr lang="en-GB" dirty="0"/>
              <a:t> Do I believe that my prayers are ‘heard’ and ‘accepted?’ – if not- why do I pray?</a:t>
            </a:r>
          </a:p>
          <a:p>
            <a:r>
              <a:rPr lang="en-GB" dirty="0"/>
              <a:t>Does praying make me feel good about myself? </a:t>
            </a:r>
          </a:p>
          <a:p>
            <a:r>
              <a:rPr lang="en-GB" dirty="0"/>
              <a:t>Am I proud that I pray? </a:t>
            </a:r>
          </a:p>
          <a:p>
            <a:endParaRPr lang="en-US" dirty="0"/>
          </a:p>
        </p:txBody>
      </p:sp>
    </p:spTree>
    <p:extLst>
      <p:ext uri="{BB962C8B-B14F-4D97-AF65-F5344CB8AC3E}">
        <p14:creationId xmlns:p14="http://schemas.microsoft.com/office/powerpoint/2010/main" val="404570224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4E231-F48B-F042-9789-29D4F0C15B56}"/>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B22C428-3167-9240-82F4-B15A9FF33259}"/>
              </a:ext>
            </a:extLst>
          </p:cNvPr>
          <p:cNvSpPr>
            <a:spLocks noGrp="1"/>
          </p:cNvSpPr>
          <p:nvPr>
            <p:ph sz="quarter" idx="13"/>
          </p:nvPr>
        </p:nvSpPr>
        <p:spPr/>
        <p:txBody>
          <a:bodyPr/>
          <a:lstStyle/>
          <a:p>
            <a:r>
              <a:rPr lang="en-GB" dirty="0"/>
              <a:t>What do I understand by ‘prayer?’ </a:t>
            </a:r>
          </a:p>
          <a:p>
            <a:r>
              <a:rPr lang="en-GB" dirty="0"/>
              <a:t>What do I understand by ‘meditation?’ </a:t>
            </a:r>
          </a:p>
          <a:p>
            <a:r>
              <a:rPr lang="en-GB" dirty="0"/>
              <a:t>What do I understand by ‘self-reflection?’ </a:t>
            </a:r>
          </a:p>
          <a:p>
            <a:r>
              <a:rPr lang="en-GB" dirty="0"/>
              <a:t>Do I meditate during prayer?</a:t>
            </a:r>
          </a:p>
          <a:p>
            <a:r>
              <a:rPr lang="en-GB" dirty="0"/>
              <a:t> Do I self-reflect during meditation? </a:t>
            </a:r>
          </a:p>
          <a:p>
            <a:r>
              <a:rPr lang="en-GB" dirty="0"/>
              <a:t>How does my pride and ego affect the way I do any of these? How does this affect my sense of inner ‘peace?’</a:t>
            </a:r>
          </a:p>
          <a:p>
            <a:endParaRPr lang="en-US" dirty="0"/>
          </a:p>
        </p:txBody>
      </p:sp>
    </p:spTree>
    <p:extLst>
      <p:ext uri="{BB962C8B-B14F-4D97-AF65-F5344CB8AC3E}">
        <p14:creationId xmlns:p14="http://schemas.microsoft.com/office/powerpoint/2010/main" val="22670631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72D5-E9C5-EE4F-9734-B6BBBEFCE333}"/>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D7BD7A1-8EE2-8D4C-BCAA-CB57B892399F}"/>
              </a:ext>
            </a:extLst>
          </p:cNvPr>
          <p:cNvSpPr>
            <a:spLocks noGrp="1"/>
          </p:cNvSpPr>
          <p:nvPr>
            <p:ph sz="quarter" idx="13"/>
          </p:nvPr>
        </p:nvSpPr>
        <p:spPr/>
        <p:txBody>
          <a:bodyPr/>
          <a:lstStyle/>
          <a:p>
            <a:r>
              <a:rPr lang="en-GB" dirty="0"/>
              <a:t>When was the last time I prayed? Was I praying for myself or was I praying for someone else? What was I praying for? What made me feel like praying? How did praying make me feel? </a:t>
            </a:r>
          </a:p>
          <a:p>
            <a:pPr marL="0" indent="0">
              <a:buNone/>
            </a:pPr>
            <a:endParaRPr lang="en-GB" dirty="0"/>
          </a:p>
          <a:p>
            <a:r>
              <a:rPr lang="en-GB" dirty="0"/>
              <a:t>Do I believe that prayer can help me? – If so- how and why? Do I believe that my prayer can help others? If so -how and why? </a:t>
            </a:r>
          </a:p>
          <a:p>
            <a:endParaRPr lang="en-US" dirty="0"/>
          </a:p>
        </p:txBody>
      </p:sp>
    </p:spTree>
    <p:extLst>
      <p:ext uri="{BB962C8B-B14F-4D97-AF65-F5344CB8AC3E}">
        <p14:creationId xmlns:p14="http://schemas.microsoft.com/office/powerpoint/2010/main" val="12524912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3A185-F748-084B-9025-DCB1F5F02323}"/>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E72DE5D1-2A00-3247-B756-D23049BFD729}"/>
              </a:ext>
            </a:extLst>
          </p:cNvPr>
          <p:cNvSpPr>
            <a:spLocks noGrp="1"/>
          </p:cNvSpPr>
          <p:nvPr>
            <p:ph sz="quarter" idx="13"/>
          </p:nvPr>
        </p:nvSpPr>
        <p:spPr/>
        <p:txBody>
          <a:bodyPr/>
          <a:lstStyle/>
          <a:p>
            <a:r>
              <a:rPr lang="en-US" dirty="0"/>
              <a:t>Do I take pride in my prayer? If so –why?</a:t>
            </a:r>
          </a:p>
          <a:p>
            <a:r>
              <a:rPr lang="en-US" dirty="0"/>
              <a:t>Does my prayer for myself need me or do I need my prayer for myself?</a:t>
            </a:r>
          </a:p>
          <a:p>
            <a:r>
              <a:rPr lang="en-US" dirty="0"/>
              <a:t>Does my prayer for others need me or do I need to pray for others?</a:t>
            </a:r>
          </a:p>
          <a:p>
            <a:r>
              <a:rPr lang="en-US" dirty="0"/>
              <a:t>How does my ego and pride affect how I understand my need for my prayer?</a:t>
            </a:r>
          </a:p>
        </p:txBody>
      </p:sp>
    </p:spTree>
    <p:extLst>
      <p:ext uri="{BB962C8B-B14F-4D97-AF65-F5344CB8AC3E}">
        <p14:creationId xmlns:p14="http://schemas.microsoft.com/office/powerpoint/2010/main" val="36387542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CE755-8548-C143-BFAD-D7BBCAEA1BC2}"/>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A191B0A-7200-F94B-8037-E118BB393644}"/>
              </a:ext>
            </a:extLst>
          </p:cNvPr>
          <p:cNvSpPr>
            <a:spLocks noGrp="1"/>
          </p:cNvSpPr>
          <p:nvPr>
            <p:ph sz="quarter" idx="13"/>
          </p:nvPr>
        </p:nvSpPr>
        <p:spPr/>
        <p:txBody>
          <a:bodyPr/>
          <a:lstStyle/>
          <a:p>
            <a:r>
              <a:rPr lang="en-GB" dirty="0"/>
              <a:t>Am I too proud to pray? </a:t>
            </a:r>
          </a:p>
          <a:p>
            <a:r>
              <a:rPr lang="en-GB" dirty="0"/>
              <a:t>Do I believe in the existence of a Higher Being but feel to proud to ask for help?</a:t>
            </a:r>
          </a:p>
          <a:p>
            <a:r>
              <a:rPr lang="en-GB" dirty="0"/>
              <a:t> Do I feel that I am in control of my life and so do not need any help from Above myself?</a:t>
            </a:r>
          </a:p>
          <a:p>
            <a:r>
              <a:rPr lang="en-GB" dirty="0"/>
              <a:t> Do I believe myself to be self-sufficient? </a:t>
            </a:r>
          </a:p>
          <a:p>
            <a:r>
              <a:rPr lang="en-GB" dirty="0"/>
              <a:t>Am I grateful for my blessings? </a:t>
            </a:r>
          </a:p>
          <a:p>
            <a:endParaRPr lang="en-US" dirty="0"/>
          </a:p>
        </p:txBody>
      </p:sp>
    </p:spTree>
    <p:extLst>
      <p:ext uri="{BB962C8B-B14F-4D97-AF65-F5344CB8AC3E}">
        <p14:creationId xmlns:p14="http://schemas.microsoft.com/office/powerpoint/2010/main" val="46233491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FF8EF-17D5-A142-930E-69A8C2CE1CEE}"/>
              </a:ext>
            </a:extLst>
          </p:cNvPr>
          <p:cNvSpPr>
            <a:spLocks noGrp="1"/>
          </p:cNvSpPr>
          <p:nvPr>
            <p:ph type="title"/>
          </p:nvPr>
        </p:nvSpPr>
        <p:spPr/>
        <p:txBody>
          <a:bodyPr/>
          <a:lstStyle/>
          <a:p>
            <a:r>
              <a:rPr lang="en-US" dirty="0"/>
              <a:t>The pride of others</a:t>
            </a:r>
          </a:p>
        </p:txBody>
      </p:sp>
      <p:sp>
        <p:nvSpPr>
          <p:cNvPr id="3" name="Content Placeholder 2">
            <a:extLst>
              <a:ext uri="{FF2B5EF4-FFF2-40B4-BE49-F238E27FC236}">
                <a16:creationId xmlns:a16="http://schemas.microsoft.com/office/drawing/2014/main" id="{5B10183C-1D6C-734A-A8DE-C698F2A42DF7}"/>
              </a:ext>
            </a:extLst>
          </p:cNvPr>
          <p:cNvSpPr>
            <a:spLocks noGrp="1"/>
          </p:cNvSpPr>
          <p:nvPr>
            <p:ph sz="quarter" idx="13"/>
          </p:nvPr>
        </p:nvSpPr>
        <p:spPr/>
        <p:txBody>
          <a:bodyPr/>
          <a:lstStyle/>
          <a:p>
            <a:r>
              <a:rPr lang="en-GB" dirty="0"/>
              <a:t>Have I ever felt so desperate and alone that I felt an urge to pray for help from a Being Higher than Myself? </a:t>
            </a:r>
          </a:p>
          <a:p>
            <a:r>
              <a:rPr lang="en-GB" dirty="0"/>
              <a:t>How did this make me feel about myself? </a:t>
            </a:r>
          </a:p>
          <a:p>
            <a:r>
              <a:rPr lang="en-GB" dirty="0"/>
              <a:t>Did I feel ashamed to pray? -If so- why? What role did my ego and pride play in this? </a:t>
            </a:r>
          </a:p>
          <a:p>
            <a:r>
              <a:rPr lang="en-GB" dirty="0"/>
              <a:t>Do I only pray in times of desperation? What does this tell me about my pride and ego?</a:t>
            </a:r>
          </a:p>
          <a:p>
            <a:endParaRPr lang="en-US" dirty="0"/>
          </a:p>
        </p:txBody>
      </p:sp>
    </p:spTree>
    <p:extLst>
      <p:ext uri="{BB962C8B-B14F-4D97-AF65-F5344CB8AC3E}">
        <p14:creationId xmlns:p14="http://schemas.microsoft.com/office/powerpoint/2010/main" val="41613803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97BD6-5730-5A4C-82E5-6F515BAF36C0}"/>
              </a:ext>
            </a:extLst>
          </p:cNvPr>
          <p:cNvSpPr>
            <a:spLocks noGrp="1"/>
          </p:cNvSpPr>
          <p:nvPr>
            <p:ph type="title"/>
          </p:nvPr>
        </p:nvSpPr>
        <p:spPr/>
        <p:txBody>
          <a:bodyPr/>
          <a:lstStyle/>
          <a:p>
            <a:r>
              <a:rPr lang="en-US" dirty="0"/>
              <a:t>The pride of others</a:t>
            </a:r>
          </a:p>
        </p:txBody>
      </p:sp>
      <p:sp>
        <p:nvSpPr>
          <p:cNvPr id="3" name="Content Placeholder 2">
            <a:extLst>
              <a:ext uri="{FF2B5EF4-FFF2-40B4-BE49-F238E27FC236}">
                <a16:creationId xmlns:a16="http://schemas.microsoft.com/office/drawing/2014/main" id="{C1B1E981-125A-6145-A5E7-17E303A7E5E4}"/>
              </a:ext>
            </a:extLst>
          </p:cNvPr>
          <p:cNvSpPr>
            <a:spLocks noGrp="1"/>
          </p:cNvSpPr>
          <p:nvPr>
            <p:ph sz="quarter" idx="13"/>
          </p:nvPr>
        </p:nvSpPr>
        <p:spPr/>
        <p:txBody>
          <a:bodyPr/>
          <a:lstStyle/>
          <a:p>
            <a:r>
              <a:rPr lang="en-GB" dirty="0"/>
              <a:t>Am I self-sufficient? </a:t>
            </a:r>
          </a:p>
          <a:p>
            <a:r>
              <a:rPr lang="en-GB" dirty="0"/>
              <a:t>Am I grateful for my blessings? </a:t>
            </a:r>
          </a:p>
          <a:p>
            <a:r>
              <a:rPr lang="en-GB" dirty="0"/>
              <a:t>Am I humble enough to pray when I need help? </a:t>
            </a:r>
          </a:p>
          <a:p>
            <a:r>
              <a:rPr lang="en-GB" dirty="0"/>
              <a:t>Would I rather die than ever ask for help from a Being Higher than Myself? </a:t>
            </a:r>
          </a:p>
          <a:p>
            <a:r>
              <a:rPr lang="en-GB" dirty="0"/>
              <a:t>Am I grateful for Life? </a:t>
            </a:r>
          </a:p>
          <a:p>
            <a:r>
              <a:rPr lang="en-GB" dirty="0"/>
              <a:t>Can I escape my death or the death of others? </a:t>
            </a:r>
          </a:p>
          <a:p>
            <a:endParaRPr lang="en-US" dirty="0"/>
          </a:p>
        </p:txBody>
      </p:sp>
    </p:spTree>
    <p:extLst>
      <p:ext uri="{BB962C8B-B14F-4D97-AF65-F5344CB8AC3E}">
        <p14:creationId xmlns:p14="http://schemas.microsoft.com/office/powerpoint/2010/main" val="24234154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10CF0-953E-2C48-8629-BAD6488E0833}"/>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7D9EFAC5-09F6-764A-A810-0F56A7C0943E}"/>
              </a:ext>
            </a:extLst>
          </p:cNvPr>
          <p:cNvSpPr>
            <a:spLocks noGrp="1"/>
          </p:cNvSpPr>
          <p:nvPr>
            <p:ph sz="quarter" idx="13"/>
          </p:nvPr>
        </p:nvSpPr>
        <p:spPr/>
        <p:txBody>
          <a:bodyPr/>
          <a:lstStyle/>
          <a:p>
            <a:r>
              <a:rPr lang="en-GB" dirty="0"/>
              <a:t>To Whom do I address my prayers? And why? </a:t>
            </a:r>
          </a:p>
          <a:p>
            <a:endParaRPr lang="en-GB" dirty="0"/>
          </a:p>
          <a:p>
            <a:r>
              <a:rPr lang="en-GB" dirty="0"/>
              <a:t>How does my pride and ego affect to whom I choose to address my prayers?</a:t>
            </a:r>
            <a:endParaRPr lang="en-US" dirty="0"/>
          </a:p>
        </p:txBody>
      </p:sp>
    </p:spTree>
    <p:extLst>
      <p:ext uri="{BB962C8B-B14F-4D97-AF65-F5344CB8AC3E}">
        <p14:creationId xmlns:p14="http://schemas.microsoft.com/office/powerpoint/2010/main" val="42428942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048C8-8462-8843-9EBD-BBC8106A8FFA}"/>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3BE50393-5D8A-F047-8714-A20140FB3CD0}"/>
              </a:ext>
            </a:extLst>
          </p:cNvPr>
          <p:cNvSpPr>
            <a:spLocks noGrp="1"/>
          </p:cNvSpPr>
          <p:nvPr>
            <p:ph sz="quarter" idx="13"/>
          </p:nvPr>
        </p:nvSpPr>
        <p:spPr/>
        <p:txBody>
          <a:bodyPr/>
          <a:lstStyle/>
          <a:p>
            <a:r>
              <a:rPr lang="en-GB" dirty="0"/>
              <a:t>Do I address my prayers to something that I can see with my eyes? </a:t>
            </a:r>
          </a:p>
          <a:p>
            <a:r>
              <a:rPr lang="en-GB" dirty="0"/>
              <a:t>Can that to which I pray to see me? – If not- why do I pray to that which I can see but that which cannot see me? </a:t>
            </a:r>
          </a:p>
          <a:p>
            <a:r>
              <a:rPr lang="en-GB" dirty="0"/>
              <a:t>Am I more able to ‘see’ than that which I pray to? </a:t>
            </a:r>
          </a:p>
          <a:p>
            <a:r>
              <a:rPr lang="en-GB" dirty="0"/>
              <a:t>Am I able to ‘see’ my prayers into existence with my eyes? </a:t>
            </a:r>
          </a:p>
          <a:p>
            <a:r>
              <a:rPr lang="en-GB" dirty="0"/>
              <a:t>What role does my pride and ego play in my desire to see my god?</a:t>
            </a:r>
          </a:p>
          <a:p>
            <a:r>
              <a:rPr lang="en-GB" dirty="0"/>
              <a:t>Do I believe myself to be worthy enough to see my God?</a:t>
            </a:r>
          </a:p>
          <a:p>
            <a:r>
              <a:rPr lang="en-GB" dirty="0"/>
              <a:t>What does my inner truth say about this?</a:t>
            </a:r>
            <a:endParaRPr lang="en-US" dirty="0"/>
          </a:p>
        </p:txBody>
      </p:sp>
    </p:spTree>
    <p:extLst>
      <p:ext uri="{BB962C8B-B14F-4D97-AF65-F5344CB8AC3E}">
        <p14:creationId xmlns:p14="http://schemas.microsoft.com/office/powerpoint/2010/main" val="40767302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B60F1-574E-7F4A-8662-BD2622654BD2}"/>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3640946F-3A6B-A944-B879-F5A4A50FB471}"/>
              </a:ext>
            </a:extLst>
          </p:cNvPr>
          <p:cNvSpPr>
            <a:spLocks noGrp="1"/>
          </p:cNvSpPr>
          <p:nvPr>
            <p:ph sz="quarter" idx="13"/>
          </p:nvPr>
        </p:nvSpPr>
        <p:spPr/>
        <p:txBody>
          <a:bodyPr>
            <a:normAutofit fontScale="92500" lnSpcReduction="20000"/>
          </a:bodyPr>
          <a:lstStyle/>
          <a:p>
            <a:r>
              <a:rPr lang="en-GB" dirty="0"/>
              <a:t>Do I address my prayers to something which I or others have created with their own hands? </a:t>
            </a:r>
          </a:p>
          <a:p>
            <a:r>
              <a:rPr lang="en-GB" dirty="0"/>
              <a:t>Is that which I pray to able to create something better than itself?</a:t>
            </a:r>
          </a:p>
          <a:p>
            <a:r>
              <a:rPr lang="en-GB" dirty="0"/>
              <a:t> Is that which I pray to able to create at all? </a:t>
            </a:r>
          </a:p>
          <a:p>
            <a:r>
              <a:rPr lang="en-GB" dirty="0"/>
              <a:t>Why do I choose to pray to something that has been created but which cannot create anything itself? </a:t>
            </a:r>
          </a:p>
          <a:p>
            <a:r>
              <a:rPr lang="en-GB" dirty="0"/>
              <a:t>Am I better and more creative than that which I choose to pray to? </a:t>
            </a:r>
          </a:p>
          <a:p>
            <a:r>
              <a:rPr lang="en-GB" dirty="0"/>
              <a:t>Am I able to ‘create’ my prayers into reality? </a:t>
            </a:r>
          </a:p>
          <a:p>
            <a:r>
              <a:rPr lang="en-GB" dirty="0"/>
              <a:t>What role does my pride and ego play in my desire to create my own creator?</a:t>
            </a:r>
            <a:endParaRPr lang="en-US" dirty="0"/>
          </a:p>
          <a:p>
            <a:r>
              <a:rPr lang="en-US" dirty="0"/>
              <a:t>what does my inner truth say about this?</a:t>
            </a:r>
            <a:endParaRPr lang="en-GB" dirty="0"/>
          </a:p>
        </p:txBody>
      </p:sp>
    </p:spTree>
    <p:extLst>
      <p:ext uri="{BB962C8B-B14F-4D97-AF65-F5344CB8AC3E}">
        <p14:creationId xmlns:p14="http://schemas.microsoft.com/office/powerpoint/2010/main" val="8428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67CE0-85C0-5843-9543-38DED604BAF0}"/>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F9E2FB83-1038-E64D-BB7B-3E7BF615A25A}"/>
              </a:ext>
            </a:extLst>
          </p:cNvPr>
          <p:cNvSpPr>
            <a:spLocks noGrp="1"/>
          </p:cNvSpPr>
          <p:nvPr>
            <p:ph sz="quarter" idx="13"/>
          </p:nvPr>
        </p:nvSpPr>
        <p:spPr/>
        <p:txBody>
          <a:bodyPr>
            <a:normAutofit fontScale="70000" lnSpcReduction="20000"/>
          </a:bodyPr>
          <a:lstStyle/>
          <a:p>
            <a:r>
              <a:rPr lang="en-US" dirty="0"/>
              <a:t>When I feel proud of something, how does this make me think and feel towards someone who does not have what I have? Do I feel that I am ‘better’ than the one who does not have what I have? Does it make me feel in ‘competition? Does it cause unity or separation in mind from the other person? </a:t>
            </a:r>
          </a:p>
          <a:p>
            <a:endParaRPr lang="en-US" dirty="0"/>
          </a:p>
          <a:p>
            <a:r>
              <a:rPr lang="en-US" dirty="0"/>
              <a:t>How does my pride about something that I have affect the relationship between myself and another individual who does not have what I have? What emotions do I want to trigger in the other person about what I have? Envy? Greed? Hatred? Pride? Lust? Anger? Sloth? SADNESS? FEAR?</a:t>
            </a:r>
          </a:p>
          <a:p>
            <a:endParaRPr lang="en-US" dirty="0"/>
          </a:p>
          <a:p>
            <a:r>
              <a:rPr lang="en-US" dirty="0"/>
              <a:t>How does my pride affect my speech towards someone who does not have what I have?</a:t>
            </a:r>
          </a:p>
          <a:p>
            <a:endParaRPr lang="en-US" dirty="0"/>
          </a:p>
          <a:p>
            <a:r>
              <a:rPr lang="en-US" dirty="0"/>
              <a:t>When I feel proud of something, how does this make me behave towards someone who does not have what I have?</a:t>
            </a:r>
          </a:p>
          <a:p>
            <a:endParaRPr lang="en-US" dirty="0"/>
          </a:p>
          <a:p>
            <a:r>
              <a:rPr lang="en-US" dirty="0"/>
              <a:t>How does how I behave towards the person who does not have what I have make me feel about myself? How does it make the other person feel? </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38846912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E476-7C78-B448-BF3A-140E7A1B7B35}"/>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A4B9D1B5-06B1-184C-8E06-CB2B33CA1199}"/>
              </a:ext>
            </a:extLst>
          </p:cNvPr>
          <p:cNvSpPr>
            <a:spLocks noGrp="1"/>
          </p:cNvSpPr>
          <p:nvPr>
            <p:ph sz="quarter" idx="13"/>
          </p:nvPr>
        </p:nvSpPr>
        <p:spPr/>
        <p:txBody>
          <a:bodyPr>
            <a:normAutofit lnSpcReduction="10000"/>
          </a:bodyPr>
          <a:lstStyle/>
          <a:p>
            <a:r>
              <a:rPr lang="en-GB" dirty="0"/>
              <a:t>Do I address my prayers to something that I can hear with my ears? </a:t>
            </a:r>
          </a:p>
          <a:p>
            <a:r>
              <a:rPr lang="en-GB" dirty="0"/>
              <a:t>Can that which I hear hear me when I pray?- If not- why do I choose to pray to that which I can hear but that which cannot hear me? </a:t>
            </a:r>
          </a:p>
          <a:p>
            <a:r>
              <a:rPr lang="en-GB" dirty="0"/>
              <a:t>Am I more able to hear that which I pray to?</a:t>
            </a:r>
          </a:p>
          <a:p>
            <a:r>
              <a:rPr lang="en-GB" dirty="0"/>
              <a:t>Am I able to ‘hear’ my prayers into reality? </a:t>
            </a:r>
          </a:p>
          <a:p>
            <a:r>
              <a:rPr lang="en-GB" dirty="0"/>
              <a:t>Is that which I pray to a delusion or reality?</a:t>
            </a:r>
          </a:p>
          <a:p>
            <a:r>
              <a:rPr lang="en-GB" dirty="0"/>
              <a:t>What role does my pride and ego play in the choice I make in that which I choose to pray to? </a:t>
            </a:r>
          </a:p>
          <a:p>
            <a:r>
              <a:rPr lang="en-GB" dirty="0"/>
              <a:t>What does my inner truth say about this?</a:t>
            </a:r>
          </a:p>
          <a:p>
            <a:endParaRPr lang="en-US" dirty="0"/>
          </a:p>
        </p:txBody>
      </p:sp>
    </p:spTree>
    <p:extLst>
      <p:ext uri="{BB962C8B-B14F-4D97-AF65-F5344CB8AC3E}">
        <p14:creationId xmlns:p14="http://schemas.microsoft.com/office/powerpoint/2010/main" val="28571879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FABAB-A801-6E47-B8D1-5CD438D2F829}"/>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F579575F-8138-5840-A98B-D2B0E8C436DA}"/>
              </a:ext>
            </a:extLst>
          </p:cNvPr>
          <p:cNvSpPr>
            <a:spLocks noGrp="1"/>
          </p:cNvSpPr>
          <p:nvPr>
            <p:ph sz="quarter" idx="13"/>
          </p:nvPr>
        </p:nvSpPr>
        <p:spPr/>
        <p:txBody>
          <a:bodyPr>
            <a:normAutofit fontScale="85000" lnSpcReduction="10000"/>
          </a:bodyPr>
          <a:lstStyle/>
          <a:p>
            <a:r>
              <a:rPr lang="en-GB" dirty="0"/>
              <a:t>Do I address my prayers towards something that I think with my brain? </a:t>
            </a:r>
          </a:p>
          <a:p>
            <a:r>
              <a:rPr lang="en-GB" dirty="0"/>
              <a:t>What do I think of when I pray? </a:t>
            </a:r>
          </a:p>
          <a:p>
            <a:r>
              <a:rPr lang="en-GB" dirty="0"/>
              <a:t>Do these thoughts belong to myself or to that which I pray to? </a:t>
            </a:r>
          </a:p>
          <a:p>
            <a:r>
              <a:rPr lang="en-GB" dirty="0"/>
              <a:t>Am I in control of my thoughts or are my thoughts in control of me?</a:t>
            </a:r>
          </a:p>
          <a:p>
            <a:r>
              <a:rPr lang="en-GB" dirty="0"/>
              <a:t> Does that which I pray to know my thoughts? </a:t>
            </a:r>
          </a:p>
          <a:p>
            <a:r>
              <a:rPr lang="en-GB" dirty="0"/>
              <a:t>Do I know the thoughts of that which I pray to? </a:t>
            </a:r>
          </a:p>
          <a:p>
            <a:r>
              <a:rPr lang="en-GB" dirty="0"/>
              <a:t>Do I try to have control over that which I pray to? Am I better and more powerful than that which I pray to?</a:t>
            </a:r>
          </a:p>
          <a:p>
            <a:r>
              <a:rPr lang="en-GB" dirty="0"/>
              <a:t> Have I got the power to ‘’think’ my prayers into reality? </a:t>
            </a:r>
          </a:p>
          <a:p>
            <a:r>
              <a:rPr lang="en-GB" dirty="0"/>
              <a:t>What role does my pride and ego play in the choice I make in that which I choose to pray to?</a:t>
            </a:r>
          </a:p>
          <a:p>
            <a:endParaRPr lang="en-US" dirty="0"/>
          </a:p>
        </p:txBody>
      </p:sp>
    </p:spTree>
    <p:extLst>
      <p:ext uri="{BB962C8B-B14F-4D97-AF65-F5344CB8AC3E}">
        <p14:creationId xmlns:p14="http://schemas.microsoft.com/office/powerpoint/2010/main" val="6950191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67691-49D8-DD4E-BE6A-125F38363DE8}"/>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26EDE54E-39A8-0042-9B49-B7EBB0FB17DD}"/>
              </a:ext>
            </a:extLst>
          </p:cNvPr>
          <p:cNvSpPr>
            <a:spLocks noGrp="1"/>
          </p:cNvSpPr>
          <p:nvPr>
            <p:ph sz="quarter" idx="13"/>
          </p:nvPr>
        </p:nvSpPr>
        <p:spPr/>
        <p:txBody>
          <a:bodyPr/>
          <a:lstStyle/>
          <a:p>
            <a:r>
              <a:rPr lang="en-GB" dirty="0"/>
              <a:t>Do I address my prayers towards something that I feel with my heart? </a:t>
            </a:r>
          </a:p>
          <a:p>
            <a:r>
              <a:rPr lang="en-GB" dirty="0"/>
              <a:t>What do I feel in my heart when I pray? </a:t>
            </a:r>
          </a:p>
          <a:p>
            <a:r>
              <a:rPr lang="en-GB" dirty="0"/>
              <a:t>Do I feel faith? Do I feel peace? Do I feel love? Do I feel awe? Do I feel compassion? Do I feel mercy? Do I feel forgiveness? Do I feel humility? Do I feel gratitude? Do I feel awareness? Do I feel joy? Do I feel hope? Do I feel respect? Do I feel at Home?</a:t>
            </a:r>
          </a:p>
          <a:p>
            <a:r>
              <a:rPr lang="en-GB" dirty="0"/>
              <a:t>Do I feel that that which I pray to is a description beyond words? Where do these feelings come from? </a:t>
            </a:r>
          </a:p>
          <a:p>
            <a:r>
              <a:rPr lang="en-GB" dirty="0"/>
              <a:t>How does my pride and ego affect my ability to feel these emotions in my heart when I pray?</a:t>
            </a:r>
          </a:p>
          <a:p>
            <a:endParaRPr lang="en-US" dirty="0"/>
          </a:p>
        </p:txBody>
      </p:sp>
    </p:spTree>
    <p:extLst>
      <p:ext uri="{BB962C8B-B14F-4D97-AF65-F5344CB8AC3E}">
        <p14:creationId xmlns:p14="http://schemas.microsoft.com/office/powerpoint/2010/main" val="382906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0FE2B-EA41-EC4B-BAE4-53F86705FC37}"/>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DC2288C-AB5E-4944-BD70-411AB4954872}"/>
              </a:ext>
            </a:extLst>
          </p:cNvPr>
          <p:cNvSpPr>
            <a:spLocks noGrp="1"/>
          </p:cNvSpPr>
          <p:nvPr>
            <p:ph sz="quarter" idx="13"/>
          </p:nvPr>
        </p:nvSpPr>
        <p:spPr/>
        <p:txBody>
          <a:bodyPr/>
          <a:lstStyle/>
          <a:p>
            <a:r>
              <a:rPr lang="en-GB" dirty="0"/>
              <a:t>Do I sincerely humble myself during prayer by praying to something which I genuinely believe is more powerful than myself, or do I pray to that which I believe to be less powerful than myself in order to feed my ego and pride? </a:t>
            </a:r>
          </a:p>
          <a:p>
            <a:r>
              <a:rPr lang="en-GB" dirty="0"/>
              <a:t>How does this affect my sense of ‘inner peace?’ </a:t>
            </a:r>
          </a:p>
          <a:p>
            <a:r>
              <a:rPr lang="en-GB" dirty="0"/>
              <a:t>How does this affect my ability to follow my path of ‘truth?’ </a:t>
            </a:r>
          </a:p>
          <a:p>
            <a:r>
              <a:rPr lang="en-GB" dirty="0"/>
              <a:t>How does this affect my relationship with my Creator, myself and others? </a:t>
            </a:r>
          </a:p>
          <a:p>
            <a:endParaRPr lang="en-US" dirty="0"/>
          </a:p>
        </p:txBody>
      </p:sp>
    </p:spTree>
    <p:extLst>
      <p:ext uri="{BB962C8B-B14F-4D97-AF65-F5344CB8AC3E}">
        <p14:creationId xmlns:p14="http://schemas.microsoft.com/office/powerpoint/2010/main" val="95632855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0FFAA-77A1-7148-9719-3B33AFEA84E7}"/>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DFA4A336-CD80-544D-95C8-DBC5BBDB0AEB}"/>
              </a:ext>
            </a:extLst>
          </p:cNvPr>
          <p:cNvSpPr>
            <a:spLocks noGrp="1"/>
          </p:cNvSpPr>
          <p:nvPr>
            <p:ph sz="quarter" idx="13"/>
          </p:nvPr>
        </p:nvSpPr>
        <p:spPr/>
        <p:txBody>
          <a:bodyPr/>
          <a:lstStyle/>
          <a:p>
            <a:r>
              <a:rPr lang="en-GB" dirty="0"/>
              <a:t>How does my culture and religion affect that which I choose to pray to? </a:t>
            </a:r>
          </a:p>
          <a:p>
            <a:r>
              <a:rPr lang="en-GB" dirty="0"/>
              <a:t>Did I choose my culture? Did I choose my religion? </a:t>
            </a:r>
          </a:p>
          <a:p>
            <a:r>
              <a:rPr lang="en-GB" dirty="0"/>
              <a:t>Am I proud of my culture and religion? – If so- how does my pride and ego affect to whom I address my prayers to?  </a:t>
            </a:r>
          </a:p>
          <a:p>
            <a:r>
              <a:rPr lang="en-GB" dirty="0"/>
              <a:t>DO I genuinely believe in that which I pray to for help, or do I pray for another reason? </a:t>
            </a:r>
          </a:p>
          <a:p>
            <a:r>
              <a:rPr lang="en-GB" dirty="0"/>
              <a:t>Am I what I think I am? Am I what I say I am? Who am </a:t>
            </a:r>
            <a:r>
              <a:rPr lang="en-GB" dirty="0" err="1"/>
              <a:t>i</a:t>
            </a:r>
            <a:r>
              <a:rPr lang="en-GB" dirty="0"/>
              <a:t>?</a:t>
            </a:r>
          </a:p>
          <a:p>
            <a:endParaRPr lang="en-US" dirty="0"/>
          </a:p>
        </p:txBody>
      </p:sp>
    </p:spTree>
    <p:extLst>
      <p:ext uri="{BB962C8B-B14F-4D97-AF65-F5344CB8AC3E}">
        <p14:creationId xmlns:p14="http://schemas.microsoft.com/office/powerpoint/2010/main" val="298905613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A8882-86B7-2040-AA4E-2C0D235D58FD}"/>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E8A2C39F-402C-104A-8E49-EAF4028560F6}"/>
              </a:ext>
            </a:extLst>
          </p:cNvPr>
          <p:cNvSpPr>
            <a:spLocks noGrp="1"/>
          </p:cNvSpPr>
          <p:nvPr>
            <p:ph sz="quarter" idx="13"/>
          </p:nvPr>
        </p:nvSpPr>
        <p:spPr/>
        <p:txBody>
          <a:bodyPr/>
          <a:lstStyle/>
          <a:p>
            <a:r>
              <a:rPr lang="en-GB" dirty="0"/>
              <a:t>When I pray- do I prefer to do it alone or in a crowd?- why? </a:t>
            </a:r>
          </a:p>
          <a:p>
            <a:r>
              <a:rPr lang="en-GB" dirty="0"/>
              <a:t>Do I pray in order to be seen to pray? </a:t>
            </a:r>
          </a:p>
          <a:p>
            <a:r>
              <a:rPr lang="en-GB" dirty="0"/>
              <a:t>How does it make me feel about myself when others know that I pray? </a:t>
            </a:r>
          </a:p>
          <a:p>
            <a:r>
              <a:rPr lang="en-GB" dirty="0"/>
              <a:t>What role does my pride and ego play in the way that I pray? </a:t>
            </a:r>
          </a:p>
          <a:p>
            <a:endParaRPr lang="en-US" dirty="0"/>
          </a:p>
        </p:txBody>
      </p:sp>
    </p:spTree>
    <p:extLst>
      <p:ext uri="{BB962C8B-B14F-4D97-AF65-F5344CB8AC3E}">
        <p14:creationId xmlns:p14="http://schemas.microsoft.com/office/powerpoint/2010/main" val="28691293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19794-F4EA-0A47-95F3-FE8D5CC86222}"/>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2F15FDA3-27A3-0A4E-8EB3-6EACEDB395AC}"/>
              </a:ext>
            </a:extLst>
          </p:cNvPr>
          <p:cNvSpPr>
            <a:spLocks noGrp="1"/>
          </p:cNvSpPr>
          <p:nvPr>
            <p:ph sz="quarter" idx="13"/>
          </p:nvPr>
        </p:nvSpPr>
        <p:spPr/>
        <p:txBody>
          <a:bodyPr/>
          <a:lstStyle/>
          <a:p>
            <a:r>
              <a:rPr lang="en-GB" dirty="0"/>
              <a:t>Do I feel more ‘sincere’ when I pray during times of hardship? -If so- why? </a:t>
            </a:r>
          </a:p>
          <a:p>
            <a:r>
              <a:rPr lang="en-GB" dirty="0"/>
              <a:t>How does my pride and ego affect my sincerity during my prayers? </a:t>
            </a:r>
          </a:p>
          <a:p>
            <a:r>
              <a:rPr lang="en-GB" dirty="0"/>
              <a:t>How does my sincerity affect my relationship with God? So How does my pride and ego affect the relationship I have with God? </a:t>
            </a:r>
          </a:p>
          <a:p>
            <a:endParaRPr lang="en-US" dirty="0"/>
          </a:p>
        </p:txBody>
      </p:sp>
    </p:spTree>
    <p:extLst>
      <p:ext uri="{BB962C8B-B14F-4D97-AF65-F5344CB8AC3E}">
        <p14:creationId xmlns:p14="http://schemas.microsoft.com/office/powerpoint/2010/main" val="189718800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E5422-4CB5-8949-B4A4-863B230D2A90}"/>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F673D6A-67A6-E440-94DB-EF5E8589B272}"/>
              </a:ext>
            </a:extLst>
          </p:cNvPr>
          <p:cNvSpPr>
            <a:spLocks noGrp="1"/>
          </p:cNvSpPr>
          <p:nvPr>
            <p:ph sz="quarter" idx="13"/>
          </p:nvPr>
        </p:nvSpPr>
        <p:spPr/>
        <p:txBody>
          <a:bodyPr/>
          <a:lstStyle/>
          <a:p>
            <a:r>
              <a:rPr lang="en-GB" dirty="0"/>
              <a:t>What do my prayers consist of? What do I tend to pray for? </a:t>
            </a:r>
          </a:p>
          <a:p>
            <a:r>
              <a:rPr lang="en-GB" dirty="0"/>
              <a:t>Do I pray for guidance or do I believe that I am rightly guided? What role does my pride and ego play in my ability to ask for guidance from my Creator? </a:t>
            </a:r>
          </a:p>
          <a:p>
            <a:endParaRPr lang="en-US" dirty="0"/>
          </a:p>
        </p:txBody>
      </p:sp>
    </p:spTree>
    <p:extLst>
      <p:ext uri="{BB962C8B-B14F-4D97-AF65-F5344CB8AC3E}">
        <p14:creationId xmlns:p14="http://schemas.microsoft.com/office/powerpoint/2010/main" val="919626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23DDD-F6AA-9A4E-A426-EDF61FB11459}"/>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09C3E473-7846-7F42-B1B9-BE0AAFA2A3BB}"/>
              </a:ext>
            </a:extLst>
          </p:cNvPr>
          <p:cNvSpPr>
            <a:spLocks noGrp="1"/>
          </p:cNvSpPr>
          <p:nvPr>
            <p:ph sz="quarter" idx="13"/>
          </p:nvPr>
        </p:nvSpPr>
        <p:spPr/>
        <p:txBody>
          <a:bodyPr/>
          <a:lstStyle/>
          <a:p>
            <a:r>
              <a:rPr lang="en-GB" dirty="0"/>
              <a:t>Do I pray to increase my faith or do I pray because of my faith?</a:t>
            </a:r>
          </a:p>
          <a:p>
            <a:r>
              <a:rPr lang="en-GB" dirty="0"/>
              <a:t>Do I pray to increase my Faith? If not- why? Do I believe in my Creator so much that I need not pray for anything? </a:t>
            </a:r>
          </a:p>
          <a:p>
            <a:r>
              <a:rPr lang="en-GB" dirty="0"/>
              <a:t>Do I feel that I am so faithful that nothing can ever distract me from the remembrance of my creator?</a:t>
            </a:r>
          </a:p>
          <a:p>
            <a:r>
              <a:rPr lang="en-GB" dirty="0"/>
              <a:t> What role does my pride and ego play in my ability to always trust in My Creator during times of hardship and worldly delusion? </a:t>
            </a:r>
          </a:p>
          <a:p>
            <a:endParaRPr lang="en-US" dirty="0"/>
          </a:p>
        </p:txBody>
      </p:sp>
    </p:spTree>
    <p:extLst>
      <p:ext uri="{BB962C8B-B14F-4D97-AF65-F5344CB8AC3E}">
        <p14:creationId xmlns:p14="http://schemas.microsoft.com/office/powerpoint/2010/main" val="12832206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56395-6CB3-9744-9EE1-435CEFAB6C82}"/>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7AB434C8-57E2-1E40-A45A-E986A9A95C8C}"/>
              </a:ext>
            </a:extLst>
          </p:cNvPr>
          <p:cNvSpPr>
            <a:spLocks noGrp="1"/>
          </p:cNvSpPr>
          <p:nvPr>
            <p:ph sz="quarter" idx="13"/>
          </p:nvPr>
        </p:nvSpPr>
        <p:spPr/>
        <p:txBody>
          <a:bodyPr/>
          <a:lstStyle/>
          <a:p>
            <a:r>
              <a:rPr lang="en-GB" dirty="0"/>
              <a:t>Do I pray for Peace? If not why? </a:t>
            </a:r>
          </a:p>
          <a:p>
            <a:r>
              <a:rPr lang="en-GB" dirty="0"/>
              <a:t>Am I so at peace with myself and others that nothing can get in the way of my peace and my ability to make peace with others? </a:t>
            </a:r>
          </a:p>
          <a:p>
            <a:r>
              <a:rPr lang="en-GB" dirty="0"/>
              <a:t>do I feel more at peace when others are at peace? How does world peace affect my inner peace? How does my inner peace affect the world?</a:t>
            </a:r>
          </a:p>
          <a:p>
            <a:r>
              <a:rPr lang="en-GB" dirty="0"/>
              <a:t>What role does ego and pride play in my ability to pray for peace for myself and the world? </a:t>
            </a:r>
          </a:p>
          <a:p>
            <a:endParaRPr lang="en-US" dirty="0"/>
          </a:p>
        </p:txBody>
      </p:sp>
    </p:spTree>
    <p:extLst>
      <p:ext uri="{BB962C8B-B14F-4D97-AF65-F5344CB8AC3E}">
        <p14:creationId xmlns:p14="http://schemas.microsoft.com/office/powerpoint/2010/main" val="2809005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1374D-ADCF-8C47-B80A-E5D668B9AE51}"/>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5C5A7F59-4191-A643-A663-CFB5585B8777}"/>
              </a:ext>
            </a:extLst>
          </p:cNvPr>
          <p:cNvSpPr>
            <a:spLocks noGrp="1"/>
          </p:cNvSpPr>
          <p:nvPr>
            <p:ph sz="quarter" idx="13"/>
          </p:nvPr>
        </p:nvSpPr>
        <p:spPr/>
        <p:txBody>
          <a:bodyPr>
            <a:normAutofit fontScale="32500" lnSpcReduction="20000"/>
          </a:bodyPr>
          <a:lstStyle/>
          <a:p>
            <a:r>
              <a:rPr lang="en-US" dirty="0"/>
              <a:t>What do I understand by achievement? </a:t>
            </a:r>
          </a:p>
          <a:p>
            <a:r>
              <a:rPr lang="en-US" dirty="0"/>
              <a:t>Do I feel pride when I have a sense of ‘achievement?’- how does this make me feel about myself? How does this affect my thoughts? How does it affect my speech and behavior towards others? </a:t>
            </a:r>
          </a:p>
          <a:p>
            <a:r>
              <a:rPr lang="en-US" dirty="0"/>
              <a:t>Why do I feel proud when I have a sense of achievement? Am I worthy of this pride?</a:t>
            </a:r>
          </a:p>
          <a:p>
            <a:r>
              <a:rPr lang="en-US" dirty="0"/>
              <a:t>Do I expect others to praise me and thank me for my achievements? And why?</a:t>
            </a:r>
          </a:p>
          <a:p>
            <a:r>
              <a:rPr lang="en-US" dirty="0"/>
              <a:t>Do I need others to praise me and thank me for my achievements? And why?</a:t>
            </a:r>
          </a:p>
          <a:p>
            <a:r>
              <a:rPr lang="en-US" dirty="0"/>
              <a:t>Do I want others to praise and thank me for my achievements? And why?</a:t>
            </a:r>
          </a:p>
          <a:p>
            <a:r>
              <a:rPr lang="en-US" dirty="0"/>
              <a:t>How does it make me feel about myself when I am thanked and praised by others?</a:t>
            </a:r>
          </a:p>
          <a:p>
            <a:r>
              <a:rPr lang="en-US" dirty="0"/>
              <a:t>Does the praise and thanks of others for my achievements benefit me? If so how?</a:t>
            </a:r>
          </a:p>
          <a:p>
            <a:r>
              <a:rPr lang="en-US" dirty="0"/>
              <a:t>Does the praise and thanks of others for my achievements benefit them? If so- how? </a:t>
            </a:r>
          </a:p>
          <a:p>
            <a:r>
              <a:rPr lang="en-US" dirty="0"/>
              <a:t>Does the praise and thanks of others to me for my achievements cause harm to me or others?</a:t>
            </a:r>
          </a:p>
          <a:p>
            <a:r>
              <a:rPr lang="en-US" dirty="0"/>
              <a:t>What is greater? The harm or the benefit?</a:t>
            </a:r>
          </a:p>
          <a:p>
            <a:endParaRPr lang="en-US" dirty="0"/>
          </a:p>
          <a:p>
            <a:r>
              <a:rPr lang="en-US" dirty="0"/>
              <a:t>Do I want to feel worshipped by others because of my achievements`? If so- is this because I feel that I am worthy of worship? If so- is this because I believe that my achievements are due to my own self and not dependent on a Higher being other than myself? If so- does this mean I believe myself to be more important than any other? Does this mean that my ego is so great and magnificent that I am in fact my own god?</a:t>
            </a:r>
          </a:p>
          <a:p>
            <a:endParaRPr lang="en-US" dirty="0"/>
          </a:p>
          <a:p>
            <a:r>
              <a:rPr lang="en-US" dirty="0"/>
              <a:t>So by allowing myself to feel pride in anything- am I not worshipping my desire as a false god? Is this truly who I am or who I want to be? Does this not make me arrogant? </a:t>
            </a:r>
          </a:p>
          <a:p>
            <a:endParaRPr lang="en-US" dirty="0"/>
          </a:p>
          <a:p>
            <a:endParaRPr lang="en-US" dirty="0"/>
          </a:p>
        </p:txBody>
      </p:sp>
    </p:spTree>
    <p:extLst>
      <p:ext uri="{BB962C8B-B14F-4D97-AF65-F5344CB8AC3E}">
        <p14:creationId xmlns:p14="http://schemas.microsoft.com/office/powerpoint/2010/main" val="128318895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2D58A-E9C3-0F45-B4FE-7F6152D607C6}"/>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9F5E2765-3021-FB48-8931-3216837EAD36}"/>
              </a:ext>
            </a:extLst>
          </p:cNvPr>
          <p:cNvSpPr>
            <a:spLocks noGrp="1"/>
          </p:cNvSpPr>
          <p:nvPr>
            <p:ph sz="quarter" idx="13"/>
          </p:nvPr>
        </p:nvSpPr>
        <p:spPr/>
        <p:txBody>
          <a:bodyPr/>
          <a:lstStyle/>
          <a:p>
            <a:r>
              <a:rPr lang="en-GB" dirty="0"/>
              <a:t>Do I pray for forgiveness- If not; why not? </a:t>
            </a:r>
          </a:p>
          <a:p>
            <a:r>
              <a:rPr lang="en-GB" dirty="0"/>
              <a:t>Am I so perfect that I do not feel the need to repent and mend my ways? </a:t>
            </a:r>
          </a:p>
          <a:p>
            <a:r>
              <a:rPr lang="en-GB" dirty="0"/>
              <a:t>What role does my ego play in my ability to pray for forgiveness from My Creator? </a:t>
            </a:r>
          </a:p>
          <a:p>
            <a:r>
              <a:rPr lang="en-GB" dirty="0"/>
              <a:t>Do I believe I am worthy of forgiveness? </a:t>
            </a:r>
          </a:p>
          <a:p>
            <a:r>
              <a:rPr lang="en-GB" dirty="0"/>
              <a:t>Am I able to forgive others?- If so- why would my Creator not forgive me?- </a:t>
            </a:r>
          </a:p>
          <a:p>
            <a:r>
              <a:rPr lang="en-GB" dirty="0"/>
              <a:t>Am I more able to forgive than my Creator?- </a:t>
            </a:r>
          </a:p>
          <a:p>
            <a:r>
              <a:rPr lang="en-GB" dirty="0"/>
              <a:t>What role does my ego and pride play in my ability to pray for forgiveness for myself and others?</a:t>
            </a:r>
          </a:p>
          <a:p>
            <a:endParaRPr lang="en-US" dirty="0"/>
          </a:p>
        </p:txBody>
      </p:sp>
    </p:spTree>
    <p:extLst>
      <p:ext uri="{BB962C8B-B14F-4D97-AF65-F5344CB8AC3E}">
        <p14:creationId xmlns:p14="http://schemas.microsoft.com/office/powerpoint/2010/main" val="282901916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2EDC2-D177-6940-A67C-D3373C248B3F}"/>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1690BFE1-03DD-9646-8C45-1EBBD5DF52D4}"/>
              </a:ext>
            </a:extLst>
          </p:cNvPr>
          <p:cNvSpPr>
            <a:spLocks noGrp="1"/>
          </p:cNvSpPr>
          <p:nvPr>
            <p:ph sz="quarter" idx="13"/>
          </p:nvPr>
        </p:nvSpPr>
        <p:spPr/>
        <p:txBody>
          <a:bodyPr/>
          <a:lstStyle/>
          <a:p>
            <a:r>
              <a:rPr lang="en-GB" dirty="0"/>
              <a:t>Do I pray to love more and have more compassion? If not-why? </a:t>
            </a:r>
          </a:p>
          <a:p>
            <a:r>
              <a:rPr lang="en-GB" dirty="0"/>
              <a:t>Am I the giver of my love or do I love because I am loved by my Creator? </a:t>
            </a:r>
          </a:p>
          <a:p>
            <a:r>
              <a:rPr lang="en-GB" dirty="0"/>
              <a:t>Am I more compassionate and giving than my Creator? </a:t>
            </a:r>
          </a:p>
          <a:p>
            <a:r>
              <a:rPr lang="en-GB" dirty="0"/>
              <a:t>Do I feel worthy of love and compassion? </a:t>
            </a:r>
          </a:p>
          <a:p>
            <a:r>
              <a:rPr lang="en-GB" dirty="0"/>
              <a:t>Do I feel worthy of becoming a giver of love and compassion? </a:t>
            </a:r>
          </a:p>
          <a:p>
            <a:r>
              <a:rPr lang="en-GB" dirty="0"/>
              <a:t>What role does my ego and pride play in my ability to accept and pray for love and compassion for myself and others? </a:t>
            </a:r>
          </a:p>
          <a:p>
            <a:endParaRPr lang="en-US" dirty="0"/>
          </a:p>
        </p:txBody>
      </p:sp>
    </p:spTree>
    <p:extLst>
      <p:ext uri="{BB962C8B-B14F-4D97-AF65-F5344CB8AC3E}">
        <p14:creationId xmlns:p14="http://schemas.microsoft.com/office/powerpoint/2010/main" val="41024611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3606A-D476-254D-BFCF-4A76691AC5E3}"/>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E40418A5-27C8-5B42-A322-3AB044CD319E}"/>
              </a:ext>
            </a:extLst>
          </p:cNvPr>
          <p:cNvSpPr>
            <a:spLocks noGrp="1"/>
          </p:cNvSpPr>
          <p:nvPr>
            <p:ph sz="quarter" idx="13"/>
          </p:nvPr>
        </p:nvSpPr>
        <p:spPr/>
        <p:txBody>
          <a:bodyPr/>
          <a:lstStyle/>
          <a:p>
            <a:r>
              <a:rPr lang="en-GB" dirty="0"/>
              <a:t>Do I pray for wisdom and knowledge? Or Do I believe myself to be all knowing and all wise? </a:t>
            </a:r>
          </a:p>
          <a:p>
            <a:r>
              <a:rPr lang="en-GB" dirty="0"/>
              <a:t>Am I more wise and knowing than my Creator? </a:t>
            </a:r>
          </a:p>
          <a:p>
            <a:r>
              <a:rPr lang="en-GB" dirty="0"/>
              <a:t>What role does my pride and ego play in my ability to learn more and grow spiritually? </a:t>
            </a:r>
          </a:p>
          <a:p>
            <a:endParaRPr lang="en-US" dirty="0"/>
          </a:p>
        </p:txBody>
      </p:sp>
    </p:spTree>
    <p:extLst>
      <p:ext uri="{BB962C8B-B14F-4D97-AF65-F5344CB8AC3E}">
        <p14:creationId xmlns:p14="http://schemas.microsoft.com/office/powerpoint/2010/main" val="11325393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1F3CA-D771-1C4E-92DB-9E5049F39C60}"/>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0587106F-96D0-ED4B-896C-943733B1DE02}"/>
              </a:ext>
            </a:extLst>
          </p:cNvPr>
          <p:cNvSpPr>
            <a:spLocks noGrp="1"/>
          </p:cNvSpPr>
          <p:nvPr>
            <p:ph sz="quarter" idx="13"/>
          </p:nvPr>
        </p:nvSpPr>
        <p:spPr/>
        <p:txBody>
          <a:bodyPr/>
          <a:lstStyle/>
          <a:p>
            <a:r>
              <a:rPr lang="en-GB" dirty="0"/>
              <a:t>Do I pray for humility and gratitude? If not why not? </a:t>
            </a:r>
          </a:p>
          <a:p>
            <a:r>
              <a:rPr lang="en-GB" dirty="0"/>
              <a:t>Am I humble enough? </a:t>
            </a:r>
          </a:p>
          <a:p>
            <a:r>
              <a:rPr lang="en-GB" dirty="0"/>
              <a:t>Am I grateful enough for my blessings and gifts? </a:t>
            </a:r>
          </a:p>
          <a:p>
            <a:r>
              <a:rPr lang="en-GB" dirty="0"/>
              <a:t>How does my pride and ego affect my ability to be more humble and grateful? </a:t>
            </a:r>
          </a:p>
          <a:p>
            <a:endParaRPr lang="en-US" dirty="0"/>
          </a:p>
        </p:txBody>
      </p:sp>
    </p:spTree>
    <p:extLst>
      <p:ext uri="{BB962C8B-B14F-4D97-AF65-F5344CB8AC3E}">
        <p14:creationId xmlns:p14="http://schemas.microsoft.com/office/powerpoint/2010/main" val="352443182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C0291-89B0-754C-84D7-E799602DA0E2}"/>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705C9D6F-DEE1-6A45-A3C7-AD12B0DE0FFD}"/>
              </a:ext>
            </a:extLst>
          </p:cNvPr>
          <p:cNvSpPr>
            <a:spLocks noGrp="1"/>
          </p:cNvSpPr>
          <p:nvPr>
            <p:ph sz="quarter" idx="13"/>
          </p:nvPr>
        </p:nvSpPr>
        <p:spPr/>
        <p:txBody>
          <a:bodyPr/>
          <a:lstStyle/>
          <a:p>
            <a:r>
              <a:rPr lang="en-GB" dirty="0"/>
              <a:t>Do I pray for physical blessings? If so- Why do I pray for physical blessings? </a:t>
            </a:r>
          </a:p>
          <a:p>
            <a:r>
              <a:rPr lang="en-GB" dirty="0"/>
              <a:t>Do I want more physical blessings and gifts in order to live a more comfortable life for myself?</a:t>
            </a:r>
          </a:p>
          <a:p>
            <a:r>
              <a:rPr lang="en-GB" dirty="0"/>
              <a:t> or do I ask for them in order to be able to help others? </a:t>
            </a:r>
          </a:p>
          <a:p>
            <a:r>
              <a:rPr lang="en-GB" dirty="0"/>
              <a:t>How does my pride and ego affect my desire to pray for physical blessings? </a:t>
            </a:r>
          </a:p>
          <a:p>
            <a:endParaRPr lang="en-US" dirty="0"/>
          </a:p>
        </p:txBody>
      </p:sp>
    </p:spTree>
    <p:extLst>
      <p:ext uri="{BB962C8B-B14F-4D97-AF65-F5344CB8AC3E}">
        <p14:creationId xmlns:p14="http://schemas.microsoft.com/office/powerpoint/2010/main" val="367362878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3CEF7-8183-6446-A009-968E1F01088D}"/>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BB738472-989B-0F4F-8A37-33803BBB81CD}"/>
              </a:ext>
            </a:extLst>
          </p:cNvPr>
          <p:cNvSpPr>
            <a:spLocks noGrp="1"/>
          </p:cNvSpPr>
          <p:nvPr>
            <p:ph sz="quarter" idx="13"/>
          </p:nvPr>
        </p:nvSpPr>
        <p:spPr/>
        <p:txBody>
          <a:bodyPr/>
          <a:lstStyle/>
          <a:p>
            <a:r>
              <a:rPr lang="en-GB" dirty="0"/>
              <a:t>Do I pray more for myself more than I pray for others? If so- why? </a:t>
            </a:r>
          </a:p>
          <a:p>
            <a:r>
              <a:rPr lang="en-GB" dirty="0"/>
              <a:t>Is my well-being more important than that of others? </a:t>
            </a:r>
          </a:p>
          <a:p>
            <a:r>
              <a:rPr lang="en-GB" dirty="0"/>
              <a:t>Do I want for others what I want for myself? </a:t>
            </a:r>
          </a:p>
          <a:p>
            <a:r>
              <a:rPr lang="en-GB" dirty="0"/>
              <a:t>What role does my pride and ego play in my ability to pray for the wellbeing of others? </a:t>
            </a:r>
          </a:p>
          <a:p>
            <a:endParaRPr lang="en-US" dirty="0"/>
          </a:p>
        </p:txBody>
      </p:sp>
    </p:spTree>
    <p:extLst>
      <p:ext uri="{BB962C8B-B14F-4D97-AF65-F5344CB8AC3E}">
        <p14:creationId xmlns:p14="http://schemas.microsoft.com/office/powerpoint/2010/main" val="25676557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33C57D01-29A5-1E48-A6D0-D0B4E86EE0AB}"/>
              </a:ext>
            </a:extLst>
          </p:cNvPr>
          <p:cNvSpPr>
            <a:spLocks noGrp="1"/>
          </p:cNvSpPr>
          <p:nvPr>
            <p:ph sz="quarter" idx="13"/>
          </p:nvPr>
        </p:nvSpPr>
        <p:spPr>
          <a:xfrm>
            <a:off x="1069850" y="844902"/>
            <a:ext cx="5818858" cy="5168196"/>
          </a:xfrm>
        </p:spPr>
        <p:txBody>
          <a:bodyPr anchor="ctr">
            <a:normAutofit/>
          </a:bodyPr>
          <a:lstStyle/>
          <a:p>
            <a:r>
              <a:rPr lang="en-GB" dirty="0"/>
              <a:t>Is there anyone I know who thinks themselves better than me? If so- how do I know that they think this? </a:t>
            </a:r>
          </a:p>
          <a:p>
            <a:r>
              <a:rPr lang="en-GB" dirty="0"/>
              <a:t>Is it the way they hold themselves? </a:t>
            </a:r>
          </a:p>
          <a:p>
            <a:r>
              <a:rPr lang="en-GB" dirty="0"/>
              <a:t>Is it the way they move and walk? </a:t>
            </a:r>
          </a:p>
          <a:p>
            <a:r>
              <a:rPr lang="en-GB" dirty="0"/>
              <a:t>Is it the way they talk to me? </a:t>
            </a:r>
          </a:p>
          <a:p>
            <a:r>
              <a:rPr lang="en-GB" dirty="0"/>
              <a:t>Is it the way they talk to others? Is it because of something they did?- </a:t>
            </a:r>
          </a:p>
          <a:p>
            <a:r>
              <a:rPr lang="en-GB" dirty="0"/>
              <a:t>what did they do to me or someone else that gave me this impression? </a:t>
            </a:r>
          </a:p>
          <a:p>
            <a:r>
              <a:rPr lang="en-GB" dirty="0"/>
              <a:t>Do I try to understand why they act like this? Am I being </a:t>
            </a:r>
            <a:r>
              <a:rPr lang="en-GB" dirty="0" err="1"/>
              <a:t>judgemantal</a:t>
            </a:r>
            <a:r>
              <a:rPr lang="en-GB" dirty="0"/>
              <a:t>?</a:t>
            </a:r>
          </a:p>
          <a:p>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8E740275-1BEF-CB49-8C45-50553057F58F}"/>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110212820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00A69A1F-2546-1E4E-86D9-88439527C631}"/>
              </a:ext>
            </a:extLst>
          </p:cNvPr>
          <p:cNvSpPr>
            <a:spLocks noGrp="1"/>
          </p:cNvSpPr>
          <p:nvPr>
            <p:ph sz="quarter" idx="13"/>
          </p:nvPr>
        </p:nvSpPr>
        <p:spPr>
          <a:xfrm>
            <a:off x="1069850" y="844902"/>
            <a:ext cx="5818858" cy="5168196"/>
          </a:xfrm>
        </p:spPr>
        <p:txBody>
          <a:bodyPr anchor="ctr">
            <a:normAutofit/>
          </a:bodyPr>
          <a:lstStyle/>
          <a:p>
            <a:r>
              <a:rPr lang="en-GB" dirty="0"/>
              <a:t>Has anyone openly said to me that they think themselves to be better than me?</a:t>
            </a:r>
          </a:p>
          <a:p>
            <a:r>
              <a:rPr lang="en-GB" dirty="0"/>
              <a:t> If so- what was their reason? Did I agree- if so why? </a:t>
            </a:r>
          </a:p>
          <a:p>
            <a:r>
              <a:rPr lang="en-GB" dirty="0"/>
              <a:t>How did this make me feel? </a:t>
            </a:r>
          </a:p>
          <a:p>
            <a:r>
              <a:rPr lang="en-GB" dirty="0"/>
              <a:t>What emotions did I feel towards that person? </a:t>
            </a:r>
          </a:p>
          <a:p>
            <a:r>
              <a:rPr lang="en-GB" dirty="0"/>
              <a:t>Did I envy them for what they had that made them better than me? </a:t>
            </a:r>
          </a:p>
          <a:p>
            <a:r>
              <a:rPr lang="en-GB" dirty="0"/>
              <a:t>Did I hate them for judging me? </a:t>
            </a:r>
          </a:p>
          <a:p>
            <a:r>
              <a:rPr lang="en-GB" dirty="0"/>
              <a:t>Did I get angry because I believed they were being arrogant and ignorant? </a:t>
            </a:r>
          </a:p>
          <a:p>
            <a:r>
              <a:rPr lang="en-GB" dirty="0"/>
              <a:t>Did I stop loving them? How did this affect our relationship? </a:t>
            </a:r>
          </a:p>
          <a:p>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FF1C5D82-533E-BF46-BADD-82969C16902C}"/>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338352934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6"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7E8A3BEF-16FC-4641-93FF-5A2C2A03C546}"/>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The pride of others</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58169BF5-82DE-4F4B-B7BD-7A2593B14945}"/>
              </a:ext>
            </a:extLst>
          </p:cNvPr>
          <p:cNvGraphicFramePr>
            <a:graphicFrameLocks noGrp="1"/>
          </p:cNvGraphicFramePr>
          <p:nvPr>
            <p:ph sz="quarter" idx="13"/>
            <p:extLst>
              <p:ext uri="{D42A27DB-BD31-4B8C-83A1-F6EECF244321}">
                <p14:modId xmlns:p14="http://schemas.microsoft.com/office/powerpoint/2010/main" val="2218137853"/>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108830220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5C6FF9E5-D44A-EB4C-B0B4-49CAFDC93012}"/>
              </a:ext>
            </a:extLst>
          </p:cNvPr>
          <p:cNvSpPr>
            <a:spLocks noGrp="1"/>
          </p:cNvSpPr>
          <p:nvPr>
            <p:ph sz="quarter" idx="13"/>
          </p:nvPr>
        </p:nvSpPr>
        <p:spPr>
          <a:xfrm>
            <a:off x="1069850" y="844902"/>
            <a:ext cx="5818858" cy="5168196"/>
          </a:xfrm>
        </p:spPr>
        <p:txBody>
          <a:bodyPr anchor="ctr">
            <a:normAutofit/>
          </a:bodyPr>
          <a:lstStyle/>
          <a:p>
            <a:r>
              <a:rPr lang="en-GB" dirty="0"/>
              <a:t>Have I ever known anyone that I believed to be arrogant? </a:t>
            </a:r>
          </a:p>
          <a:p>
            <a:r>
              <a:rPr lang="en-GB" dirty="0"/>
              <a:t>What is it about the behaviour of others which makes me convince myself of their arrogance? How do I know this to be true? Do I or have I ever behaved that way myself? Did I believe myself to be arrogant at the time or was I just afraid and ignorant? </a:t>
            </a:r>
          </a:p>
          <a:p>
            <a:r>
              <a:rPr lang="en-GB" dirty="0"/>
              <a:t>Have I tried to understand why this person behaves the way they do? Do I really know? </a:t>
            </a:r>
          </a:p>
          <a:p>
            <a:r>
              <a:rPr lang="en-GB" dirty="0"/>
              <a:t>who am I to pass judgment on the arrogance of others if I have not experienced what they have experienced? </a:t>
            </a:r>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67B4811B-0C39-8B4B-BB46-F9D8634E29F3}"/>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3155247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01935-AC16-BC4B-981B-50BA38ECBB6E}"/>
              </a:ext>
            </a:extLst>
          </p:cNvPr>
          <p:cNvSpPr>
            <a:spLocks noGrp="1"/>
          </p:cNvSpPr>
          <p:nvPr>
            <p:ph type="title"/>
          </p:nvPr>
        </p:nvSpPr>
        <p:spPr/>
        <p:txBody>
          <a:bodyPr/>
          <a:lstStyle/>
          <a:p>
            <a:r>
              <a:rPr lang="en-US" dirty="0"/>
              <a:t>My pride</a:t>
            </a:r>
          </a:p>
        </p:txBody>
      </p:sp>
      <p:sp>
        <p:nvSpPr>
          <p:cNvPr id="3" name="Content Placeholder 2">
            <a:extLst>
              <a:ext uri="{FF2B5EF4-FFF2-40B4-BE49-F238E27FC236}">
                <a16:creationId xmlns:a16="http://schemas.microsoft.com/office/drawing/2014/main" id="{8139B395-B574-8243-846F-775835826C78}"/>
              </a:ext>
            </a:extLst>
          </p:cNvPr>
          <p:cNvSpPr>
            <a:spLocks noGrp="1"/>
          </p:cNvSpPr>
          <p:nvPr>
            <p:ph sz="quarter" idx="13"/>
          </p:nvPr>
        </p:nvSpPr>
        <p:spPr/>
        <p:txBody>
          <a:bodyPr>
            <a:normAutofit lnSpcReduction="10000"/>
          </a:bodyPr>
          <a:lstStyle/>
          <a:p>
            <a:r>
              <a:rPr lang="en-US" dirty="0"/>
              <a:t>Out of all the things that I am proud of in both the physical and spiritual sense- which ones are because of my own importance? </a:t>
            </a:r>
          </a:p>
          <a:p>
            <a:r>
              <a:rPr lang="en-US" dirty="0" err="1"/>
              <a:t>E.g</a:t>
            </a:r>
            <a:r>
              <a:rPr lang="en-US" dirty="0"/>
              <a:t>- Am I proud of a success because I worked for it? Is it not ok to take the credit for my own success? But who gave me the provision I needed along the way? Who fed me when I was hungry? Who provided for me and guided me and taught me? Who stood by myself during all the difficulties I faced along my journey? Who gave me the intelligence and the endurance and all the other things which helped this be possible? How could this ever be possible without mercy and love of a higher being other than myself, and the mercy and love of others who supported me? Why should I take pride in something ( despite my own efforts) when it would be completely impossible without the help of a higher being other than myself? Does not all praise and thanks belong to our creator without whom nothing would ever be possible or exist?</a:t>
            </a:r>
          </a:p>
        </p:txBody>
      </p:sp>
    </p:spTree>
    <p:extLst>
      <p:ext uri="{BB962C8B-B14F-4D97-AF65-F5344CB8AC3E}">
        <p14:creationId xmlns:p14="http://schemas.microsoft.com/office/powerpoint/2010/main" val="29806267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20ADF87F-79B0-C44E-9075-EDE08BC1931E}"/>
              </a:ext>
            </a:extLst>
          </p:cNvPr>
          <p:cNvSpPr>
            <a:spLocks noGrp="1"/>
          </p:cNvSpPr>
          <p:nvPr>
            <p:ph sz="quarter" idx="13"/>
          </p:nvPr>
        </p:nvSpPr>
        <p:spPr>
          <a:xfrm>
            <a:off x="1069850" y="844902"/>
            <a:ext cx="5818858" cy="5168196"/>
          </a:xfrm>
        </p:spPr>
        <p:txBody>
          <a:bodyPr anchor="ctr">
            <a:normAutofit/>
          </a:bodyPr>
          <a:lstStyle/>
          <a:p>
            <a:r>
              <a:rPr lang="en-GB" dirty="0"/>
              <a:t>Do I find it easy to communicate with people who I judge to be arrogant? </a:t>
            </a:r>
          </a:p>
          <a:p>
            <a:r>
              <a:rPr lang="en-GB" dirty="0"/>
              <a:t>Do I feel listened to by others who believe themselves to be better than I? </a:t>
            </a:r>
          </a:p>
          <a:p>
            <a:r>
              <a:rPr lang="en-GB" dirty="0"/>
              <a:t>Do I listen to those I assume to be arrogant? </a:t>
            </a:r>
          </a:p>
          <a:p>
            <a:r>
              <a:rPr lang="en-GB" dirty="0"/>
              <a:t>What role does my ego and pride of others get in the way of my ability to communicate with others? </a:t>
            </a:r>
          </a:p>
          <a:p>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002548F4-F5A3-6D4A-B327-A4ADDA6D05D3}"/>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134895629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28C5738C-CB9B-EC41-832E-3A96345D6C46}"/>
              </a:ext>
            </a:extLst>
          </p:cNvPr>
          <p:cNvSpPr>
            <a:spLocks noGrp="1"/>
          </p:cNvSpPr>
          <p:nvPr>
            <p:ph sz="quarter" idx="13"/>
          </p:nvPr>
        </p:nvSpPr>
        <p:spPr>
          <a:xfrm>
            <a:off x="1069850" y="844902"/>
            <a:ext cx="5818858" cy="5168196"/>
          </a:xfrm>
        </p:spPr>
        <p:txBody>
          <a:bodyPr anchor="ctr">
            <a:normAutofit/>
          </a:bodyPr>
          <a:lstStyle/>
          <a:p>
            <a:r>
              <a:rPr lang="en-GB" dirty="0"/>
              <a:t>How does the pride of others affect their ability to admit their mistakes and take responsibility for their speech and behaviour? </a:t>
            </a:r>
          </a:p>
          <a:p>
            <a:r>
              <a:rPr lang="en-GB" dirty="0"/>
              <a:t>How does it make me feel when others do not take responsibility for their behaviour? Does it make me angry? </a:t>
            </a:r>
          </a:p>
          <a:p>
            <a:r>
              <a:rPr lang="en-GB" dirty="0"/>
              <a:t>Does it make me feel sad? Does it make me feel like putting less effort into helping them? Do I feel less able to forgive them? Do I pity them? Do I try to control them?</a:t>
            </a:r>
          </a:p>
          <a:p>
            <a:r>
              <a:rPr lang="en-GB" dirty="0"/>
              <a:t>Do I believe that I am right and they are wrong? How does my pride and ego affect my relationship with others? Do I love them any less despite their ego? If so- why? </a:t>
            </a:r>
          </a:p>
          <a:p>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229A6F49-C2C3-174F-92CB-C9F56BA70347}"/>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17089647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3" name="Oval 12">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19D4AEC2-F65C-974B-8563-CB577DC142D7}"/>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The pride of others</a:t>
            </a:r>
          </a:p>
        </p:txBody>
      </p:sp>
      <p:sp>
        <p:nvSpPr>
          <p:cNvPr id="15" name="Rectangle 14">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Content Placeholder 2">
            <a:extLst>
              <a:ext uri="{FF2B5EF4-FFF2-40B4-BE49-F238E27FC236}">
                <a16:creationId xmlns:a16="http://schemas.microsoft.com/office/drawing/2014/main" id="{7AC53A66-623A-45DA-90FB-6B2CBD9DE7FA}"/>
              </a:ext>
            </a:extLst>
          </p:cNvPr>
          <p:cNvGraphicFramePr>
            <a:graphicFrameLocks noGrp="1"/>
          </p:cNvGraphicFramePr>
          <p:nvPr>
            <p:ph sz="quarter" idx="13"/>
            <p:extLst>
              <p:ext uri="{D42A27DB-BD31-4B8C-83A1-F6EECF244321}">
                <p14:modId xmlns:p14="http://schemas.microsoft.com/office/powerpoint/2010/main" val="2124017695"/>
              </p:ext>
            </p:extLst>
          </p:nvPr>
        </p:nvGraphicFramePr>
        <p:xfrm>
          <a:off x="6081713" y="725488"/>
          <a:ext cx="5141912" cy="54070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1905782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836FD4BA-3996-7449-9654-57AB09747701}"/>
              </a:ext>
            </a:extLst>
          </p:cNvPr>
          <p:cNvSpPr>
            <a:spLocks noGrp="1"/>
          </p:cNvSpPr>
          <p:nvPr>
            <p:ph sz="quarter" idx="13"/>
          </p:nvPr>
        </p:nvSpPr>
        <p:spPr>
          <a:xfrm>
            <a:off x="1069850" y="844902"/>
            <a:ext cx="5818858" cy="5168196"/>
          </a:xfrm>
        </p:spPr>
        <p:txBody>
          <a:bodyPr anchor="ctr">
            <a:normAutofit/>
          </a:bodyPr>
          <a:lstStyle/>
          <a:p>
            <a:r>
              <a:rPr lang="en-GB" dirty="0"/>
              <a:t>How would I feel if I could no longer look after my own children? </a:t>
            </a:r>
          </a:p>
          <a:p>
            <a:r>
              <a:rPr lang="en-GB" dirty="0"/>
              <a:t>How does the ego and pride of others affect the way they behave towards my children? </a:t>
            </a:r>
          </a:p>
          <a:p>
            <a:r>
              <a:rPr lang="en-GB" dirty="0"/>
              <a:t>How does this affect how I feel towards others? </a:t>
            </a:r>
          </a:p>
          <a:p>
            <a:r>
              <a:rPr lang="en-GB" dirty="0"/>
              <a:t>How does this affect my anxiety about my future and the future of those I love?</a:t>
            </a:r>
          </a:p>
          <a:p>
            <a:r>
              <a:rPr lang="en-GB" dirty="0"/>
              <a:t>Do I love those that do not love my children? </a:t>
            </a:r>
          </a:p>
          <a:p>
            <a:r>
              <a:rPr lang="en-GB" dirty="0"/>
              <a:t>Do </a:t>
            </a:r>
            <a:r>
              <a:rPr lang="en-GB" dirty="0" err="1"/>
              <a:t>i</a:t>
            </a:r>
            <a:r>
              <a:rPr lang="en-GB" dirty="0"/>
              <a:t> believe my children to be more important than other children- if so why? </a:t>
            </a:r>
          </a:p>
          <a:p>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DDE9D491-5810-6142-9615-26B8BF7E68A2}"/>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171950109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E0EADB25-7C7C-FF4E-B6C5-3EABF2F5551E}"/>
              </a:ext>
            </a:extLst>
          </p:cNvPr>
          <p:cNvSpPr>
            <a:spLocks noGrp="1"/>
          </p:cNvSpPr>
          <p:nvPr>
            <p:ph sz="quarter" idx="13"/>
          </p:nvPr>
        </p:nvSpPr>
        <p:spPr>
          <a:xfrm>
            <a:off x="1069850" y="844902"/>
            <a:ext cx="5818858" cy="5168196"/>
          </a:xfrm>
        </p:spPr>
        <p:txBody>
          <a:bodyPr anchor="ctr">
            <a:normAutofit/>
          </a:bodyPr>
          <a:lstStyle/>
          <a:p>
            <a:r>
              <a:rPr lang="en-GB" dirty="0"/>
              <a:t>Are my children anyone else’s responsibility? </a:t>
            </a:r>
          </a:p>
          <a:p>
            <a:r>
              <a:rPr lang="en-GB" dirty="0"/>
              <a:t>Are other children my responsibility?</a:t>
            </a:r>
          </a:p>
          <a:p>
            <a:r>
              <a:rPr lang="en-GB" dirty="0"/>
              <a:t>If my parents died when I was young- whose responsibility would it be to look after me?</a:t>
            </a:r>
          </a:p>
          <a:p>
            <a:r>
              <a:rPr lang="en-GB" dirty="0"/>
              <a:t>What responsibility does my community have in helping to raise children?</a:t>
            </a:r>
          </a:p>
          <a:p>
            <a:r>
              <a:rPr lang="en-GB" dirty="0"/>
              <a:t>How does pride and ego get in the way of communities looking after each other?</a:t>
            </a:r>
          </a:p>
          <a:p>
            <a:r>
              <a:rPr lang="en-GB" dirty="0"/>
              <a:t>How does pride get in the way of accepting new people into their community?</a:t>
            </a:r>
          </a:p>
          <a:p>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78425FF5-69CC-CB4D-A9DB-34647D73613A}"/>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340580263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E0848D17-8D9D-D744-BC8A-7881C51AF29A}"/>
              </a:ext>
            </a:extLst>
          </p:cNvPr>
          <p:cNvSpPr>
            <a:spLocks noGrp="1"/>
          </p:cNvSpPr>
          <p:nvPr>
            <p:ph sz="quarter" idx="13"/>
          </p:nvPr>
        </p:nvSpPr>
        <p:spPr>
          <a:xfrm>
            <a:off x="1069850" y="844902"/>
            <a:ext cx="5818858" cy="5168196"/>
          </a:xfrm>
        </p:spPr>
        <p:txBody>
          <a:bodyPr anchor="ctr">
            <a:normAutofit/>
          </a:bodyPr>
          <a:lstStyle/>
          <a:p>
            <a:r>
              <a:rPr lang="en-GB"/>
              <a:t>How does the pride and ego of others affect world peace and harmony? </a:t>
            </a:r>
          </a:p>
          <a:p>
            <a:r>
              <a:rPr lang="en-GB"/>
              <a:t>Do I feel that the pride and ego of others in the world is a cause of division and relationship breakdown in families, friendships, communities, business and between different countries?- </a:t>
            </a:r>
          </a:p>
          <a:p>
            <a:r>
              <a:rPr lang="en-GB"/>
              <a:t>If so-; how? If not; why not? </a:t>
            </a:r>
          </a:p>
          <a:p>
            <a:r>
              <a:rPr lang="en-GB"/>
              <a:t>What is my role in all of this? </a:t>
            </a:r>
          </a:p>
          <a:p>
            <a:r>
              <a:rPr lang="en-GB"/>
              <a:t>Am I able to control the pride and ego of others? What control have I got that I could use to make a positive difference to the world? </a:t>
            </a:r>
          </a:p>
          <a:p>
            <a:r>
              <a:rPr lang="en-GB"/>
              <a:t>Do I control my pride and ego or does my pride and ego control me? </a:t>
            </a:r>
          </a:p>
          <a:p>
            <a:endParaRPr lang="en-US" dirty="0"/>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281EBCBA-A648-2E4F-B934-4FD43A1271D0}"/>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19136244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F3D31CA6-2D5C-4443-9A41-6D213121AFEE}"/>
              </a:ext>
            </a:extLst>
          </p:cNvPr>
          <p:cNvSpPr>
            <a:spLocks noGrp="1"/>
          </p:cNvSpPr>
          <p:nvPr>
            <p:ph sz="quarter" idx="13"/>
          </p:nvPr>
        </p:nvSpPr>
        <p:spPr>
          <a:xfrm>
            <a:off x="1069850" y="844902"/>
            <a:ext cx="5818858" cy="5168196"/>
          </a:xfrm>
        </p:spPr>
        <p:txBody>
          <a:bodyPr anchor="ctr">
            <a:normAutofit/>
          </a:bodyPr>
          <a:lstStyle/>
          <a:p>
            <a:r>
              <a:rPr lang="en-GB" dirty="0"/>
              <a:t>How can others taking responsibility for their own behaviour change the world?</a:t>
            </a:r>
          </a:p>
          <a:p>
            <a:r>
              <a:rPr lang="en-GB" dirty="0"/>
              <a:t>How can any other person taking responsibility for their own behaviour inspire me to do the same? </a:t>
            </a:r>
          </a:p>
          <a:p>
            <a:r>
              <a:rPr lang="en-US" dirty="0"/>
              <a:t>Am I my brother’s keeper?</a:t>
            </a:r>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F05E48E0-3BF8-8E4B-B7CF-DD238BFD9796}"/>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90166956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8F59E0C5-ECD3-AB4C-B9B0-A902F0BD04AE}"/>
              </a:ext>
            </a:extLst>
          </p:cNvPr>
          <p:cNvSpPr>
            <a:spLocks noGrp="1"/>
          </p:cNvSpPr>
          <p:nvPr>
            <p:ph sz="quarter" idx="13"/>
          </p:nvPr>
        </p:nvSpPr>
        <p:spPr>
          <a:xfrm>
            <a:off x="1069850" y="844902"/>
            <a:ext cx="5818858" cy="5168196"/>
          </a:xfrm>
        </p:spPr>
        <p:txBody>
          <a:bodyPr anchor="ctr">
            <a:normAutofit/>
          </a:bodyPr>
          <a:lstStyle/>
          <a:p>
            <a:r>
              <a:rPr lang="en-GB" dirty="0"/>
              <a:t>How can me taking responsibility for my own behaviour change the world? </a:t>
            </a:r>
          </a:p>
          <a:p>
            <a:r>
              <a:rPr lang="en-GB" dirty="0"/>
              <a:t>How can me taking responsibility for my pride and ego inspire others to do the same? </a:t>
            </a:r>
          </a:p>
          <a:p>
            <a:r>
              <a:rPr lang="en-US" dirty="0"/>
              <a:t>Is it my duty to inspire others by taking responsibility for myself?</a:t>
            </a:r>
          </a:p>
          <a:p>
            <a:r>
              <a:rPr lang="en-US" dirty="0"/>
              <a:t>Is the pride and ego of others of concern to me? If not why not? If so- why?</a:t>
            </a:r>
          </a:p>
          <a:p>
            <a:r>
              <a:rPr lang="en-US" dirty="0"/>
              <a:t>Am I my brother’s keeper? Am I more important than my brother? </a:t>
            </a:r>
          </a:p>
          <a:p>
            <a:r>
              <a:rPr lang="en-US" dirty="0"/>
              <a:t>How can I look after my brother if I am unable to control my own ego and pride?</a:t>
            </a:r>
          </a:p>
        </p:txBody>
      </p:sp>
      <p:sp>
        <p:nvSpPr>
          <p:cNvPr id="10" name="Rectangle 9">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86983" y="3388659"/>
            <a:ext cx="36576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2" name="Group 11">
            <a:extLst>
              <a:ext uri="{FF2B5EF4-FFF2-40B4-BE49-F238E27FC236}">
                <a16:creationId xmlns:a16="http://schemas.microsoft.com/office/drawing/2014/main" id="{4BF9B298-BC35-4C0F-8301-5D63A1E6D2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42859" y="1679571"/>
            <a:ext cx="3498864" cy="3498858"/>
            <a:chOff x="7942859" y="1679571"/>
            <a:chExt cx="3498864" cy="3498858"/>
          </a:xfrm>
        </p:grpSpPr>
        <p:sp>
          <p:nvSpPr>
            <p:cNvPr id="13" name="Oval 12">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42859" y="1679571"/>
              <a:ext cx="3498864" cy="3498858"/>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27958"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75A3EA0F-9BAC-6449-A0BF-86B43B4107D5}"/>
              </a:ext>
            </a:extLst>
          </p:cNvPr>
          <p:cNvSpPr>
            <a:spLocks noGrp="1"/>
          </p:cNvSpPr>
          <p:nvPr>
            <p:ph type="title"/>
          </p:nvPr>
        </p:nvSpPr>
        <p:spPr>
          <a:xfrm>
            <a:off x="8371968" y="2376862"/>
            <a:ext cx="2640646" cy="2104273"/>
          </a:xfrm>
          <a:noFill/>
        </p:spPr>
        <p:txBody>
          <a:bodyPr>
            <a:normAutofit/>
          </a:bodyPr>
          <a:lstStyle/>
          <a:p>
            <a:pPr algn="ctr"/>
            <a:r>
              <a:rPr lang="en-US" sz="3000">
                <a:solidFill>
                  <a:schemeClr val="bg1">
                    <a:shade val="97000"/>
                    <a:satMod val="150000"/>
                  </a:schemeClr>
                </a:solidFill>
              </a:rPr>
              <a:t>The pride of others</a:t>
            </a:r>
          </a:p>
        </p:txBody>
      </p:sp>
    </p:spTree>
    <p:extLst>
      <p:ext uri="{BB962C8B-B14F-4D97-AF65-F5344CB8AC3E}">
        <p14:creationId xmlns:p14="http://schemas.microsoft.com/office/powerpoint/2010/main" val="6652697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1">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13">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BBCF0D8-7368-AE48-BDD8-4D7B9D9A5B75}"/>
              </a:ext>
            </a:extLst>
          </p:cNvPr>
          <p:cNvSpPr>
            <a:spLocks noGrp="1"/>
          </p:cNvSpPr>
          <p:nvPr>
            <p:ph type="title"/>
          </p:nvPr>
        </p:nvSpPr>
        <p:spPr>
          <a:xfrm>
            <a:off x="1069848" y="484632"/>
            <a:ext cx="10058400" cy="1609344"/>
          </a:xfrm>
        </p:spPr>
        <p:txBody>
          <a:bodyPr>
            <a:normAutofit/>
          </a:bodyPr>
          <a:lstStyle/>
          <a:p>
            <a:r>
              <a:rPr lang="en-US"/>
              <a:t>My pride and my relationship</a:t>
            </a:r>
            <a:endParaRPr lang="en-US" dirty="0"/>
          </a:p>
        </p:txBody>
      </p:sp>
      <p:sp>
        <p:nvSpPr>
          <p:cNvPr id="3" name="Content Placeholder 2">
            <a:extLst>
              <a:ext uri="{FF2B5EF4-FFF2-40B4-BE49-F238E27FC236}">
                <a16:creationId xmlns:a16="http://schemas.microsoft.com/office/drawing/2014/main" id="{B2AB83B6-A5CB-AE4D-90B2-0F62FCAC98C2}"/>
              </a:ext>
            </a:extLst>
          </p:cNvPr>
          <p:cNvSpPr>
            <a:spLocks noGrp="1"/>
          </p:cNvSpPr>
          <p:nvPr>
            <p:ph sz="quarter" idx="13"/>
          </p:nvPr>
        </p:nvSpPr>
        <p:spPr>
          <a:xfrm>
            <a:off x="1069848" y="2320412"/>
            <a:ext cx="10058400" cy="3851787"/>
          </a:xfrm>
        </p:spPr>
        <p:txBody>
          <a:bodyPr>
            <a:normAutofit/>
          </a:bodyPr>
          <a:lstStyle/>
          <a:p>
            <a:r>
              <a:rPr lang="en-GB" dirty="0"/>
              <a:t>Do I feel loved and respected by my parents? My siblings? My partner? My children? My work </a:t>
            </a:r>
            <a:r>
              <a:rPr lang="en-GB" dirty="0" err="1"/>
              <a:t>colleuges</a:t>
            </a:r>
            <a:r>
              <a:rPr lang="en-GB" dirty="0"/>
              <a:t>? How does my pride and ego affect my ability to feel loved and respected by others? </a:t>
            </a:r>
          </a:p>
          <a:p>
            <a:pPr marL="0" indent="0">
              <a:buNone/>
            </a:pPr>
            <a:endParaRPr lang="en-GB" dirty="0"/>
          </a:p>
          <a:p>
            <a:r>
              <a:rPr lang="en-GB" dirty="0"/>
              <a:t>Do I feel that I love and respect my family and friends? How does my pride and ego affect my ability to love and respect others? </a:t>
            </a:r>
          </a:p>
          <a:p>
            <a:endParaRPr lang="en-US" dirty="0"/>
          </a:p>
        </p:txBody>
      </p:sp>
      <p:sp>
        <p:nvSpPr>
          <p:cNvPr id="16" name="Oval 15">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35157841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20908-A403-304D-BC37-C21CAA272A3B}"/>
              </a:ext>
            </a:extLst>
          </p:cNvPr>
          <p:cNvSpPr>
            <a:spLocks noGrp="1"/>
          </p:cNvSpPr>
          <p:nvPr>
            <p:ph type="title"/>
          </p:nvPr>
        </p:nvSpPr>
        <p:spPr>
          <a:xfrm>
            <a:off x="1069848" y="484632"/>
            <a:ext cx="10058400" cy="1609344"/>
          </a:xfrm>
        </p:spPr>
        <p:txBody>
          <a:bodyPr>
            <a:normAutofit/>
          </a:bodyPr>
          <a:lstStyle/>
          <a:p>
            <a:r>
              <a:rPr lang="en-US"/>
              <a:t>My pride and my relationship</a:t>
            </a:r>
            <a:endParaRPr lang="en-US" dirty="0"/>
          </a:p>
        </p:txBody>
      </p:sp>
      <p:sp>
        <p:nvSpPr>
          <p:cNvPr id="17" name="Rectangle 8">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8" name="Content Placeholder 2">
            <a:extLst>
              <a:ext uri="{FF2B5EF4-FFF2-40B4-BE49-F238E27FC236}">
                <a16:creationId xmlns:a16="http://schemas.microsoft.com/office/drawing/2014/main" id="{86477323-BD2C-4882-BB7B-FE626DC8A8AC}"/>
              </a:ext>
            </a:extLst>
          </p:cNvPr>
          <p:cNvGraphicFramePr>
            <a:graphicFrameLocks noGrp="1"/>
          </p:cNvGraphicFramePr>
          <p:nvPr>
            <p:ph sz="quarter" idx="13"/>
            <p:extLst>
              <p:ext uri="{D42A27DB-BD31-4B8C-83A1-F6EECF244321}">
                <p14:modId xmlns:p14="http://schemas.microsoft.com/office/powerpoint/2010/main" val="4293115697"/>
              </p:ext>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04704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{B4FDF062-499C-184C-A4AF-73826711EE78}tf10001070</Template>
  <TotalTime>6518</TotalTime>
  <Words>11597</Words>
  <Application>Microsoft Macintosh PowerPoint</Application>
  <PresentationFormat>Widescreen</PresentationFormat>
  <Paragraphs>867</Paragraphs>
  <Slides>144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144</vt:i4>
      </vt:variant>
    </vt:vector>
  </HeadingPairs>
  <TitlesOfParts>
    <vt:vector size="150" baseType="lpstr">
      <vt:lpstr>Calibri</vt:lpstr>
      <vt:lpstr>Rockwell</vt:lpstr>
      <vt:lpstr>Rockwell Condensed</vt:lpstr>
      <vt:lpstr>Rockwell Extra Bold</vt:lpstr>
      <vt:lpstr>Wingdings</vt:lpstr>
      <vt:lpstr>Wood Type</vt:lpstr>
      <vt:lpstr>My Ego</vt:lpstr>
      <vt:lpstr>My Ego</vt:lpstr>
      <vt:lpstr>My ego</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The pride of others</vt:lpstr>
      <vt:lpstr>The pride of others</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My pride</vt:lpstr>
      <vt:lpstr>The pride of others</vt:lpstr>
      <vt:lpstr>The pride of others</vt:lpstr>
      <vt:lpstr>The pride of others</vt:lpstr>
      <vt:lpstr>The pride of others</vt:lpstr>
      <vt:lpstr>The pride of others</vt:lpstr>
      <vt:lpstr>The pride of others</vt:lpstr>
      <vt:lpstr>The pride of others</vt:lpstr>
      <vt:lpstr>The pride of others</vt:lpstr>
      <vt:lpstr>The pride of others</vt:lpstr>
      <vt:lpstr>The pride of others</vt:lpstr>
      <vt:lpstr>The pride of others</vt:lpstr>
      <vt:lpstr>The pride of others</vt:lpstr>
      <vt:lpstr>My pride and my relationship</vt:lpstr>
      <vt:lpstr>My pride and my relationship</vt:lpstr>
      <vt:lpstr>My pride and my relationship</vt:lpstr>
      <vt:lpstr>My pride and my relationship</vt:lpstr>
      <vt:lpstr>My pride and my relationship</vt:lpstr>
      <vt:lpstr>My pride and my relationship</vt:lpstr>
      <vt:lpstr>My pride and my relationship</vt:lpstr>
      <vt:lpstr>My pride and my relationship</vt:lpstr>
      <vt:lpstr>My pride and my relationship</vt:lpstr>
      <vt:lpstr>My pride and my relationship</vt:lpstr>
      <vt:lpstr>My pride and my relationship</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My pride and my relationships</vt:lpstr>
      <vt:lpstr>Does my pride control me</vt:lpstr>
      <vt:lpstr>Does my pride control me</vt:lpstr>
      <vt:lpstr>Does my pride control me</vt:lpstr>
      <vt:lpstr>Does my pride control me</vt:lpstr>
      <vt:lpstr>Does my pride control me</vt:lpstr>
      <vt:lpstr>Can I control my pride</vt:lpstr>
      <vt:lpstr>Can I control my pride</vt:lpstr>
      <vt:lpstr>Can I control my pride</vt:lpstr>
      <vt:lpstr>Can I control my ego</vt:lpstr>
      <vt:lpstr>Can I control my ego</vt:lpstr>
      <vt:lpstr>Can I control my pride</vt:lpstr>
      <vt:lpstr>Can I control my pride?</vt:lpstr>
      <vt:lpstr>How do I feel right now?</vt:lpstr>
      <vt:lpstr>Can I try…</vt:lpstr>
      <vt:lpstr>Can I try…</vt:lpstr>
      <vt:lpstr>Can I try…</vt:lpstr>
      <vt:lpstr>Can I try…</vt:lpstr>
      <vt:lpstr>Can I try…</vt:lpstr>
      <vt:lpstr>Things that might hold me back from success</vt:lpstr>
      <vt:lpstr>Transforming my ego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Ego</dc:title>
  <dc:creator>Lale Tuncer</dc:creator>
  <cp:lastModifiedBy>Lale Tuncer</cp:lastModifiedBy>
  <cp:revision>38</cp:revision>
  <dcterms:created xsi:type="dcterms:W3CDTF">2021-02-11T11:14:11Z</dcterms:created>
  <dcterms:modified xsi:type="dcterms:W3CDTF">2021-02-16T00:09:08Z</dcterms:modified>
</cp:coreProperties>
</file>